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Zen Dots"/>
      <p:regular r:id="rId27"/>
    </p:embeddedFont>
    <p:embeddedFont>
      <p:font typeface="Arimo"/>
      <p:regular r:id="rId28"/>
      <p:bold r:id="rId29"/>
      <p:italic r:id="rId30"/>
      <p:boldItalic r:id="rId31"/>
    </p:embeddedFont>
    <p:embeddedFont>
      <p:font typeface="Hepta Slab Medium"/>
      <p:regular r:id="rId32"/>
      <p:bold r:id="rId33"/>
    </p:embeddedFont>
    <p:embeddedFont>
      <p:font typeface="Hepta Slab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2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2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Arimo-regular.fntdata"/><Relationship Id="rId27" Type="http://schemas.openxmlformats.org/officeDocument/2006/relationships/font" Target="fonts/ZenDot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im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imo-boldItalic.fntdata"/><Relationship Id="rId30" Type="http://schemas.openxmlformats.org/officeDocument/2006/relationships/font" Target="fonts/Arimo-italic.fntdata"/><Relationship Id="rId11" Type="http://schemas.openxmlformats.org/officeDocument/2006/relationships/slide" Target="slides/slide6.xml"/><Relationship Id="rId33" Type="http://schemas.openxmlformats.org/officeDocument/2006/relationships/font" Target="fonts/HeptaSlabMedium-bold.fntdata"/><Relationship Id="rId10" Type="http://schemas.openxmlformats.org/officeDocument/2006/relationships/slide" Target="slides/slide5.xml"/><Relationship Id="rId32" Type="http://schemas.openxmlformats.org/officeDocument/2006/relationships/font" Target="fonts/HeptaSlabMedium-regular.fntdata"/><Relationship Id="rId13" Type="http://schemas.openxmlformats.org/officeDocument/2006/relationships/slide" Target="slides/slide8.xml"/><Relationship Id="rId35" Type="http://schemas.openxmlformats.org/officeDocument/2006/relationships/font" Target="fonts/HeptaSlab-bold.fntdata"/><Relationship Id="rId12" Type="http://schemas.openxmlformats.org/officeDocument/2006/relationships/slide" Target="slides/slide7.xml"/><Relationship Id="rId34" Type="http://schemas.openxmlformats.org/officeDocument/2006/relationships/font" Target="fonts/HeptaSlab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" name="Google Shape;177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g7ca79ec1342faedc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3" name="Google Shape;1883;g7ca79ec1342faedc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6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g325acf32fb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8" name="Google Shape;1898;g325acf32fb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3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g7ca79ec1342faedc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5" name="Google Shape;1915;g7ca79ec1342faedc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2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g1185c551ac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4" name="Google Shape;1924;g1185c551ac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0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g330a7dbd7d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2" name="Google Shape;1942;g330a7dbd7d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330a7dbd7d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330a7dbd7d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g330a7dbd7d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" name="Google Shape;1970;g330a7dbd7d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3377c4b8a1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3377c4b8a1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g3377c4b8a1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3" name="Google Shape;1993;g3377c4b8a1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2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g330a7dbd7d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" name="Google Shape;2004;g330a7dbd7d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E6790"/>
                </a:solidFill>
                <a:latin typeface="Arimo"/>
                <a:ea typeface="Arimo"/>
                <a:cs typeface="Arimo"/>
                <a:sym typeface="Arimo"/>
              </a:rPr>
              <a:t>We updated teammates with what we did the previous session, We planned out what we wanted to do each session, We did not give up and worked tirelessly to resolve them</a:t>
            </a:r>
            <a:endParaRPr sz="1400">
              <a:solidFill>
                <a:srgbClr val="0E679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g1185c551ac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5" name="Google Shape;1805;g1185c551ac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3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g1303be3818b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5" name="Google Shape;2015;g1303be3818b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g325acf32fb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8" name="Google Shape;2028;g325acf32fb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g342ef7542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3" name="Google Shape;1823;g342ef7542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g3377c4b8a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8" name="Google Shape;1828;g3377c4b8a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3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3377c4b8a1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3377c4b8a1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0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g33b10f758a5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2" name="Google Shape;1842;g33b10f758a5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3377c4b8a1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3377c4b8a1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3377c4b8a1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3377c4b8a1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1303be3818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1303be3818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0" name="Google Shape;10;p2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rgbClr val="B6EFF6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" name="Google Shape;45;p2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46" name="Google Shape;46;p2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2"/>
          <p:cNvSpPr/>
          <p:nvPr/>
        </p:nvSpPr>
        <p:spPr>
          <a:xfrm>
            <a:off x="-1240148" y="-141508"/>
            <a:ext cx="10767475" cy="1207500"/>
          </a:xfrm>
          <a:custGeom>
            <a:rect b="b" l="l" r="r" t="t"/>
            <a:pathLst>
              <a:path extrusionOk="0" h="48300" w="430699">
                <a:moveTo>
                  <a:pt x="384289" y="47598"/>
                </a:moveTo>
                <a:cubicBezTo>
                  <a:pt x="367124" y="47955"/>
                  <a:pt x="340092" y="48163"/>
                  <a:pt x="326113" y="47683"/>
                </a:cubicBezTo>
                <a:cubicBezTo>
                  <a:pt x="312134" y="47203"/>
                  <a:pt x="306478" y="47475"/>
                  <a:pt x="300413" y="44720"/>
                </a:cubicBezTo>
                <a:cubicBezTo>
                  <a:pt x="294348" y="41965"/>
                  <a:pt x="293364" y="34357"/>
                  <a:pt x="289723" y="31152"/>
                </a:cubicBezTo>
                <a:cubicBezTo>
                  <a:pt x="286083" y="27947"/>
                  <a:pt x="282985" y="26682"/>
                  <a:pt x="278570" y="25489"/>
                </a:cubicBezTo>
                <a:cubicBezTo>
                  <a:pt x="274155" y="24296"/>
                  <a:pt x="269563" y="24289"/>
                  <a:pt x="263231" y="23992"/>
                </a:cubicBezTo>
                <a:cubicBezTo>
                  <a:pt x="256900" y="23696"/>
                  <a:pt x="248418" y="23757"/>
                  <a:pt x="240581" y="23710"/>
                </a:cubicBezTo>
                <a:cubicBezTo>
                  <a:pt x="232744" y="23663"/>
                  <a:pt x="232460" y="23747"/>
                  <a:pt x="216208" y="23710"/>
                </a:cubicBezTo>
                <a:cubicBezTo>
                  <a:pt x="199956" y="23673"/>
                  <a:pt x="177052" y="23523"/>
                  <a:pt x="143071" y="23486"/>
                </a:cubicBezTo>
                <a:cubicBezTo>
                  <a:pt x="109091" y="23449"/>
                  <a:pt x="35198" y="23486"/>
                  <a:pt x="12325" y="23486"/>
                </a:cubicBezTo>
                <a:cubicBezTo>
                  <a:pt x="-10548" y="23486"/>
                  <a:pt x="5327" y="24399"/>
                  <a:pt x="5832" y="23486"/>
                </a:cubicBezTo>
                <a:cubicBezTo>
                  <a:pt x="6337" y="22573"/>
                  <a:pt x="13624" y="21595"/>
                  <a:pt x="15356" y="18010"/>
                </a:cubicBezTo>
                <a:cubicBezTo>
                  <a:pt x="17088" y="14425"/>
                  <a:pt x="14635" y="4842"/>
                  <a:pt x="16222" y="1974"/>
                </a:cubicBezTo>
                <a:cubicBezTo>
                  <a:pt x="17810" y="-894"/>
                  <a:pt x="16800" y="866"/>
                  <a:pt x="24881" y="801"/>
                </a:cubicBezTo>
                <a:cubicBezTo>
                  <a:pt x="32962" y="736"/>
                  <a:pt x="41476" y="1453"/>
                  <a:pt x="64710" y="1583"/>
                </a:cubicBezTo>
                <a:cubicBezTo>
                  <a:pt x="87944" y="1713"/>
                  <a:pt x="126258" y="1844"/>
                  <a:pt x="164284" y="1583"/>
                </a:cubicBezTo>
                <a:cubicBezTo>
                  <a:pt x="202310" y="1322"/>
                  <a:pt x="253540" y="149"/>
                  <a:pt x="292864" y="19"/>
                </a:cubicBezTo>
                <a:cubicBezTo>
                  <a:pt x="332189" y="-111"/>
                  <a:pt x="379480" y="448"/>
                  <a:pt x="400231" y="801"/>
                </a:cubicBezTo>
                <a:cubicBezTo>
                  <a:pt x="420982" y="1154"/>
                  <a:pt x="414016" y="-759"/>
                  <a:pt x="417371" y="2138"/>
                </a:cubicBezTo>
                <a:cubicBezTo>
                  <a:pt x="420727" y="5035"/>
                  <a:pt x="418408" y="10949"/>
                  <a:pt x="420364" y="18183"/>
                </a:cubicBezTo>
                <a:cubicBezTo>
                  <a:pt x="422320" y="25417"/>
                  <a:pt x="435118" y="40640"/>
                  <a:pt x="429105" y="45542"/>
                </a:cubicBezTo>
                <a:cubicBezTo>
                  <a:pt x="423093" y="50445"/>
                  <a:pt x="401454" y="47241"/>
                  <a:pt x="384289" y="4759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2" name="Google Shape;82;p2"/>
          <p:cNvSpPr/>
          <p:nvPr/>
        </p:nvSpPr>
        <p:spPr>
          <a:xfrm>
            <a:off x="-1642450" y="358225"/>
            <a:ext cx="11119650" cy="618275"/>
          </a:xfrm>
          <a:custGeom>
            <a:rect b="b" l="l" r="r" t="t"/>
            <a:pathLst>
              <a:path extrusionOk="0" h="24731" w="444786">
                <a:moveTo>
                  <a:pt x="444786" y="24731"/>
                </a:moveTo>
                <a:cubicBezTo>
                  <a:pt x="432103" y="24691"/>
                  <a:pt x="387256" y="24617"/>
                  <a:pt x="368690" y="24492"/>
                </a:cubicBezTo>
                <a:cubicBezTo>
                  <a:pt x="350124" y="24368"/>
                  <a:pt x="342093" y="25059"/>
                  <a:pt x="333390" y="23984"/>
                </a:cubicBezTo>
                <a:cubicBezTo>
                  <a:pt x="324687" y="22909"/>
                  <a:pt x="320533" y="21256"/>
                  <a:pt x="316473" y="18042"/>
                </a:cubicBezTo>
                <a:cubicBezTo>
                  <a:pt x="312413" y="14828"/>
                  <a:pt x="313180" y="7615"/>
                  <a:pt x="309029" y="4700"/>
                </a:cubicBezTo>
                <a:cubicBezTo>
                  <a:pt x="304879" y="1785"/>
                  <a:pt x="299770" y="1273"/>
                  <a:pt x="291570" y="551"/>
                </a:cubicBezTo>
                <a:cubicBezTo>
                  <a:pt x="283370" y="-170"/>
                  <a:pt x="289087" y="339"/>
                  <a:pt x="259830" y="371"/>
                </a:cubicBezTo>
                <a:cubicBezTo>
                  <a:pt x="230573" y="403"/>
                  <a:pt x="159333" y="804"/>
                  <a:pt x="116028" y="742"/>
                </a:cubicBezTo>
                <a:cubicBezTo>
                  <a:pt x="72723" y="680"/>
                  <a:pt x="19338" y="124"/>
                  <a:pt x="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Google Shape;83;p2"/>
          <p:cNvSpPr/>
          <p:nvPr/>
        </p:nvSpPr>
        <p:spPr>
          <a:xfrm>
            <a:off x="-1602450" y="302150"/>
            <a:ext cx="11161900" cy="615275"/>
          </a:xfrm>
          <a:custGeom>
            <a:rect b="b" l="l" r="r" t="t"/>
            <a:pathLst>
              <a:path extrusionOk="0" h="24611" w="446476">
                <a:moveTo>
                  <a:pt x="446476" y="24507"/>
                </a:moveTo>
                <a:cubicBezTo>
                  <a:pt x="434895" y="24505"/>
                  <a:pt x="394587" y="24580"/>
                  <a:pt x="376990" y="24493"/>
                </a:cubicBezTo>
                <a:cubicBezTo>
                  <a:pt x="359393" y="24406"/>
                  <a:pt x="349794" y="25059"/>
                  <a:pt x="340895" y="23984"/>
                </a:cubicBezTo>
                <a:cubicBezTo>
                  <a:pt x="331996" y="22909"/>
                  <a:pt x="327749" y="21256"/>
                  <a:pt x="323597" y="18042"/>
                </a:cubicBezTo>
                <a:cubicBezTo>
                  <a:pt x="319445" y="14828"/>
                  <a:pt x="320229" y="7615"/>
                  <a:pt x="315985" y="4700"/>
                </a:cubicBezTo>
                <a:cubicBezTo>
                  <a:pt x="311741" y="1785"/>
                  <a:pt x="306517" y="1272"/>
                  <a:pt x="298133" y="551"/>
                </a:cubicBezTo>
                <a:cubicBezTo>
                  <a:pt x="289749" y="-170"/>
                  <a:pt x="295595" y="340"/>
                  <a:pt x="265679" y="372"/>
                </a:cubicBezTo>
                <a:cubicBezTo>
                  <a:pt x="235764" y="404"/>
                  <a:pt x="162920" y="804"/>
                  <a:pt x="118640" y="742"/>
                </a:cubicBezTo>
                <a:cubicBezTo>
                  <a:pt x="74360" y="680"/>
                  <a:pt x="19773" y="124"/>
                  <a:pt x="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84" name="Google Shape;84;p2"/>
          <p:cNvGrpSpPr/>
          <p:nvPr/>
        </p:nvGrpSpPr>
        <p:grpSpPr>
          <a:xfrm>
            <a:off x="6406513" y="269575"/>
            <a:ext cx="346813" cy="186675"/>
            <a:chOff x="6406513" y="269575"/>
            <a:chExt cx="346813" cy="186675"/>
          </a:xfrm>
        </p:grpSpPr>
        <p:sp>
          <p:nvSpPr>
            <p:cNvPr id="85" name="Google Shape;85;p2"/>
            <p:cNvSpPr/>
            <p:nvPr/>
          </p:nvSpPr>
          <p:spPr>
            <a:xfrm>
              <a:off x="6641425" y="344350"/>
              <a:ext cx="111900" cy="1119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406513" y="269575"/>
              <a:ext cx="158700" cy="1587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" name="Google Shape;87;p2"/>
          <p:cNvGrpSpPr/>
          <p:nvPr/>
        </p:nvGrpSpPr>
        <p:grpSpPr>
          <a:xfrm>
            <a:off x="8489950" y="332499"/>
            <a:ext cx="331646" cy="342864"/>
            <a:chOff x="8489950" y="332499"/>
            <a:chExt cx="331646" cy="342864"/>
          </a:xfrm>
        </p:grpSpPr>
        <p:sp>
          <p:nvSpPr>
            <p:cNvPr id="88" name="Google Shape;88;p2"/>
            <p:cNvSpPr/>
            <p:nvPr/>
          </p:nvSpPr>
          <p:spPr>
            <a:xfrm>
              <a:off x="8709696" y="563463"/>
              <a:ext cx="111900" cy="1119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8489950" y="332499"/>
              <a:ext cx="259800" cy="259800"/>
            </a:xfrm>
            <a:prstGeom prst="star4">
              <a:avLst>
                <a:gd fmla="val 12500" name="adj"/>
              </a:avLst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2"/>
          <p:cNvSpPr txBox="1"/>
          <p:nvPr>
            <p:ph idx="1" type="subTitle"/>
          </p:nvPr>
        </p:nvSpPr>
        <p:spPr>
          <a:xfrm rot="-546">
            <a:off x="2683643" y="3569988"/>
            <a:ext cx="37767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 sz="1600">
                <a:solidFill>
                  <a:srgbClr val="0E6790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mo"/>
              <a:buNone/>
              <a:defRPr sz="1800"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mo"/>
              <a:buNone/>
              <a:defRPr sz="1800"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mo"/>
              <a:buNone/>
              <a:defRPr sz="1800"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mo"/>
              <a:buNone/>
              <a:defRPr sz="1800"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mo"/>
              <a:buNone/>
              <a:defRPr sz="1800"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mo"/>
              <a:buNone/>
              <a:defRPr sz="1800"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mo"/>
              <a:buNone/>
              <a:defRPr sz="1800"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mo"/>
              <a:buNone/>
              <a:defRPr sz="18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91" name="Google Shape;91;p2"/>
          <p:cNvSpPr txBox="1"/>
          <p:nvPr>
            <p:ph type="ctrTitle"/>
          </p:nvPr>
        </p:nvSpPr>
        <p:spPr>
          <a:xfrm>
            <a:off x="1403575" y="1459500"/>
            <a:ext cx="6336900" cy="207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i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i="1"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i="1"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i="1"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i="1"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i="1"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i="1"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i="1"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i="1"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92" name="Google Shape;92;p2"/>
          <p:cNvSpPr/>
          <p:nvPr/>
        </p:nvSpPr>
        <p:spPr>
          <a:xfrm>
            <a:off x="-1113050" y="3962300"/>
            <a:ext cx="10746638" cy="1303425"/>
          </a:xfrm>
          <a:custGeom>
            <a:rect b="b" l="l" r="r" t="t"/>
            <a:pathLst>
              <a:path extrusionOk="0" h="52137" w="416496">
                <a:moveTo>
                  <a:pt x="5608" y="845"/>
                </a:moveTo>
                <a:cubicBezTo>
                  <a:pt x="18610" y="-754"/>
                  <a:pt x="67114" y="278"/>
                  <a:pt x="84341" y="991"/>
                </a:cubicBezTo>
                <a:cubicBezTo>
                  <a:pt x="101568" y="1704"/>
                  <a:pt x="103239" y="1928"/>
                  <a:pt x="108970" y="5124"/>
                </a:cubicBezTo>
                <a:cubicBezTo>
                  <a:pt x="114701" y="8320"/>
                  <a:pt x="115562" y="16616"/>
                  <a:pt x="118729" y="20166"/>
                </a:cubicBezTo>
                <a:cubicBezTo>
                  <a:pt x="121896" y="23716"/>
                  <a:pt x="122794" y="25234"/>
                  <a:pt x="127972" y="26423"/>
                </a:cubicBezTo>
                <a:cubicBezTo>
                  <a:pt x="133150" y="27612"/>
                  <a:pt x="142812" y="27253"/>
                  <a:pt x="149795" y="27300"/>
                </a:cubicBezTo>
                <a:cubicBezTo>
                  <a:pt x="156779" y="27347"/>
                  <a:pt x="162465" y="26804"/>
                  <a:pt x="169873" y="26705"/>
                </a:cubicBezTo>
                <a:cubicBezTo>
                  <a:pt x="177282" y="26606"/>
                  <a:pt x="177994" y="26665"/>
                  <a:pt x="194246" y="26705"/>
                </a:cubicBezTo>
                <a:cubicBezTo>
                  <a:pt x="210498" y="26745"/>
                  <a:pt x="233403" y="26905"/>
                  <a:pt x="267383" y="26945"/>
                </a:cubicBezTo>
                <a:cubicBezTo>
                  <a:pt x="301364" y="26985"/>
                  <a:pt x="373480" y="26674"/>
                  <a:pt x="398129" y="26945"/>
                </a:cubicBezTo>
                <a:cubicBezTo>
                  <a:pt x="422779" y="27216"/>
                  <a:pt x="412484" y="27302"/>
                  <a:pt x="415280" y="28570"/>
                </a:cubicBezTo>
                <a:cubicBezTo>
                  <a:pt x="418076" y="29839"/>
                  <a:pt x="415218" y="31002"/>
                  <a:pt x="414906" y="34556"/>
                </a:cubicBezTo>
                <a:cubicBezTo>
                  <a:pt x="414594" y="38110"/>
                  <a:pt x="418298" y="47109"/>
                  <a:pt x="413409" y="49896"/>
                </a:cubicBezTo>
                <a:cubicBezTo>
                  <a:pt x="408520" y="52683"/>
                  <a:pt x="396851" y="51188"/>
                  <a:pt x="385573" y="51278"/>
                </a:cubicBezTo>
                <a:cubicBezTo>
                  <a:pt x="374296" y="51369"/>
                  <a:pt x="368978" y="50579"/>
                  <a:pt x="345744" y="50439"/>
                </a:cubicBezTo>
                <a:cubicBezTo>
                  <a:pt x="322510" y="50299"/>
                  <a:pt x="284196" y="50159"/>
                  <a:pt x="246170" y="50439"/>
                </a:cubicBezTo>
                <a:cubicBezTo>
                  <a:pt x="208144" y="50719"/>
                  <a:pt x="156915" y="51977"/>
                  <a:pt x="117590" y="52117"/>
                </a:cubicBezTo>
                <a:cubicBezTo>
                  <a:pt x="78266" y="52257"/>
                  <a:pt x="28911" y="51628"/>
                  <a:pt x="10223" y="51278"/>
                </a:cubicBezTo>
                <a:cubicBezTo>
                  <a:pt x="-8465" y="50929"/>
                  <a:pt x="6184" y="51698"/>
                  <a:pt x="5462" y="50020"/>
                </a:cubicBezTo>
                <a:cubicBezTo>
                  <a:pt x="4741" y="48342"/>
                  <a:pt x="5750" y="47782"/>
                  <a:pt x="5894" y="41209"/>
                </a:cubicBezTo>
                <a:cubicBezTo>
                  <a:pt x="6038" y="34636"/>
                  <a:pt x="6375" y="17310"/>
                  <a:pt x="6327" y="10583"/>
                </a:cubicBezTo>
                <a:cubicBezTo>
                  <a:pt x="6279" y="3856"/>
                  <a:pt x="-7394" y="2444"/>
                  <a:pt x="5608" y="84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93" name="Google Shape;93;p2"/>
          <p:cNvSpPr/>
          <p:nvPr/>
        </p:nvSpPr>
        <p:spPr>
          <a:xfrm>
            <a:off x="-569267" y="4034702"/>
            <a:ext cx="9859264" cy="691475"/>
          </a:xfrm>
          <a:custGeom>
            <a:rect b="b" l="l" r="r" t="t"/>
            <a:pathLst>
              <a:path extrusionOk="0" h="27659" w="382105">
                <a:moveTo>
                  <a:pt x="0" y="574"/>
                </a:moveTo>
                <a:cubicBezTo>
                  <a:pt x="6528" y="505"/>
                  <a:pt x="27169" y="132"/>
                  <a:pt x="39169" y="158"/>
                </a:cubicBezTo>
                <a:cubicBezTo>
                  <a:pt x="51170" y="184"/>
                  <a:pt x="63908" y="-478"/>
                  <a:pt x="72003" y="729"/>
                </a:cubicBezTo>
                <a:cubicBezTo>
                  <a:pt x="80098" y="1936"/>
                  <a:pt x="83962" y="3792"/>
                  <a:pt x="87739" y="7401"/>
                </a:cubicBezTo>
                <a:cubicBezTo>
                  <a:pt x="91516" y="11010"/>
                  <a:pt x="90803" y="19109"/>
                  <a:pt x="94663" y="22382"/>
                </a:cubicBezTo>
                <a:cubicBezTo>
                  <a:pt x="98524" y="25655"/>
                  <a:pt x="103275" y="26230"/>
                  <a:pt x="110902" y="27040"/>
                </a:cubicBezTo>
                <a:cubicBezTo>
                  <a:pt x="118529" y="27850"/>
                  <a:pt x="113212" y="27278"/>
                  <a:pt x="140425" y="27242"/>
                </a:cubicBezTo>
                <a:cubicBezTo>
                  <a:pt x="167638" y="27206"/>
                  <a:pt x="233902" y="26757"/>
                  <a:pt x="274182" y="26826"/>
                </a:cubicBezTo>
                <a:cubicBezTo>
                  <a:pt x="314462" y="26896"/>
                  <a:pt x="364118" y="27520"/>
                  <a:pt x="382105" y="2765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4" name="Google Shape;94;p2"/>
          <p:cNvSpPr/>
          <p:nvPr/>
        </p:nvSpPr>
        <p:spPr>
          <a:xfrm>
            <a:off x="-829617" y="4097658"/>
            <a:ext cx="10080885" cy="691475"/>
          </a:xfrm>
          <a:custGeom>
            <a:rect b="b" l="l" r="r" t="t"/>
            <a:pathLst>
              <a:path extrusionOk="0" h="27659" w="382105">
                <a:moveTo>
                  <a:pt x="0" y="574"/>
                </a:moveTo>
                <a:cubicBezTo>
                  <a:pt x="6528" y="505"/>
                  <a:pt x="27169" y="132"/>
                  <a:pt x="39169" y="158"/>
                </a:cubicBezTo>
                <a:cubicBezTo>
                  <a:pt x="51170" y="184"/>
                  <a:pt x="63908" y="-478"/>
                  <a:pt x="72003" y="729"/>
                </a:cubicBezTo>
                <a:cubicBezTo>
                  <a:pt x="80098" y="1936"/>
                  <a:pt x="83962" y="3792"/>
                  <a:pt x="87739" y="7401"/>
                </a:cubicBezTo>
                <a:cubicBezTo>
                  <a:pt x="91516" y="11010"/>
                  <a:pt x="90803" y="19109"/>
                  <a:pt x="94663" y="22382"/>
                </a:cubicBezTo>
                <a:cubicBezTo>
                  <a:pt x="98524" y="25655"/>
                  <a:pt x="103275" y="26230"/>
                  <a:pt x="110902" y="27040"/>
                </a:cubicBezTo>
                <a:cubicBezTo>
                  <a:pt x="118529" y="27850"/>
                  <a:pt x="113212" y="27278"/>
                  <a:pt x="140425" y="27242"/>
                </a:cubicBezTo>
                <a:cubicBezTo>
                  <a:pt x="167638" y="27206"/>
                  <a:pt x="233902" y="26757"/>
                  <a:pt x="274182" y="26826"/>
                </a:cubicBezTo>
                <a:cubicBezTo>
                  <a:pt x="314462" y="26896"/>
                  <a:pt x="364118" y="27520"/>
                  <a:pt x="382105" y="2765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95" name="Google Shape;95;p2"/>
          <p:cNvGrpSpPr/>
          <p:nvPr/>
        </p:nvGrpSpPr>
        <p:grpSpPr>
          <a:xfrm>
            <a:off x="-200212" y="4164009"/>
            <a:ext cx="1911066" cy="1275291"/>
            <a:chOff x="44338" y="4151134"/>
            <a:chExt cx="1911066" cy="1275291"/>
          </a:xfrm>
        </p:grpSpPr>
        <p:grpSp>
          <p:nvGrpSpPr>
            <p:cNvPr id="96" name="Google Shape;96;p2"/>
            <p:cNvGrpSpPr/>
            <p:nvPr/>
          </p:nvGrpSpPr>
          <p:grpSpPr>
            <a:xfrm>
              <a:off x="44338" y="4151134"/>
              <a:ext cx="1439313" cy="1275291"/>
              <a:chOff x="44338" y="4151134"/>
              <a:chExt cx="1439313" cy="1275291"/>
            </a:xfrm>
          </p:grpSpPr>
          <p:sp>
            <p:nvSpPr>
              <p:cNvPr id="97" name="Google Shape;97;p2"/>
              <p:cNvSpPr/>
              <p:nvPr/>
            </p:nvSpPr>
            <p:spPr>
              <a:xfrm>
                <a:off x="361950" y="4304725"/>
                <a:ext cx="1121700" cy="1121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08578" y="4151134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03038" y="4444800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44338" y="42241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" name="Google Shape;101;p2"/>
            <p:cNvSpPr/>
            <p:nvPr/>
          </p:nvSpPr>
          <p:spPr>
            <a:xfrm>
              <a:off x="1695603" y="4883709"/>
              <a:ext cx="259800" cy="25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583696" y="4789125"/>
              <a:ext cx="111900" cy="1119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2"/>
          <p:cNvSpPr/>
          <p:nvPr/>
        </p:nvSpPr>
        <p:spPr>
          <a:xfrm>
            <a:off x="392500" y="4534663"/>
            <a:ext cx="615900" cy="615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2"/>
          <p:cNvGrpSpPr/>
          <p:nvPr/>
        </p:nvGrpSpPr>
        <p:grpSpPr>
          <a:xfrm>
            <a:off x="8164200" y="4855049"/>
            <a:ext cx="771403" cy="288460"/>
            <a:chOff x="8164200" y="4855049"/>
            <a:chExt cx="771403" cy="288460"/>
          </a:xfrm>
        </p:grpSpPr>
        <p:sp>
          <p:nvSpPr>
            <p:cNvPr id="105" name="Google Shape;105;p2"/>
            <p:cNvSpPr/>
            <p:nvPr/>
          </p:nvSpPr>
          <p:spPr>
            <a:xfrm>
              <a:off x="8675803" y="4883709"/>
              <a:ext cx="259800" cy="25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491821" y="4855050"/>
              <a:ext cx="111900" cy="1119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164200" y="4855049"/>
              <a:ext cx="259800" cy="259800"/>
            </a:xfrm>
            <a:prstGeom prst="star4">
              <a:avLst>
                <a:gd fmla="val 12500" name="adj"/>
              </a:avLst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8" name="Google Shape;108;p2"/>
          <p:cNvPicPr preferRelativeResize="0"/>
          <p:nvPr/>
        </p:nvPicPr>
        <p:blipFill rotWithShape="1">
          <a:blip r:embed="rId2">
            <a:alphaModFix/>
          </a:blip>
          <a:srcRect b="12005" l="12492" r="12342" t="18400"/>
          <a:stretch/>
        </p:blipFill>
        <p:spPr>
          <a:xfrm>
            <a:off x="8552275" y="3029175"/>
            <a:ext cx="1377700" cy="1275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"/>
          <p:cNvPicPr preferRelativeResize="0"/>
          <p:nvPr/>
        </p:nvPicPr>
        <p:blipFill rotWithShape="1">
          <a:blip r:embed="rId2">
            <a:alphaModFix/>
          </a:blip>
          <a:srcRect b="12005" l="12492" r="12342" t="18400"/>
          <a:stretch/>
        </p:blipFill>
        <p:spPr>
          <a:xfrm>
            <a:off x="-248325" y="592308"/>
            <a:ext cx="1452025" cy="1344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" name="Google Shape;535;p11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536" name="Google Shape;536;p11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1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1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1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1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1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1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1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1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1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" name="Google Shape;571;p11"/>
          <p:cNvSpPr txBox="1"/>
          <p:nvPr>
            <p:ph idx="1" type="subTitle"/>
          </p:nvPr>
        </p:nvSpPr>
        <p:spPr>
          <a:xfrm>
            <a:off x="1977340" y="3079463"/>
            <a:ext cx="51894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72" name="Google Shape;572;p11"/>
          <p:cNvSpPr txBox="1"/>
          <p:nvPr>
            <p:ph hasCustomPrompt="1" type="title"/>
          </p:nvPr>
        </p:nvSpPr>
        <p:spPr>
          <a:xfrm rot="288">
            <a:off x="991350" y="1547738"/>
            <a:ext cx="7161300" cy="145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grpSp>
        <p:nvGrpSpPr>
          <p:cNvPr id="573" name="Google Shape;573;p11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574" name="Google Shape;574;p11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75" name="Google Shape;575;p11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76" name="Google Shape;576;p11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77" name="Google Shape;577;p11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578" name="Google Shape;578;p11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0" name="Google Shape;580;p11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581" name="Google Shape;581;p11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83" name="Google Shape;583;p11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584" name="Google Shape;584;p11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85" name="Google Shape;585;p11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86" name="Google Shape;586;p11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87" name="Google Shape;587;p11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588" name="Google Shape;588;p11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11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11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1" name="Google Shape;591;p11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592" name="Google Shape;592;p11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11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6" name="Google Shape;596;p13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597" name="Google Shape;597;p13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3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3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3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3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2" name="Google Shape;632;p13"/>
          <p:cNvSpPr txBox="1"/>
          <p:nvPr>
            <p:ph hasCustomPrompt="1" type="title"/>
          </p:nvPr>
        </p:nvSpPr>
        <p:spPr>
          <a:xfrm rot="1973">
            <a:off x="1365600" y="1457896"/>
            <a:ext cx="1045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3" name="Google Shape;633;p13"/>
          <p:cNvSpPr txBox="1"/>
          <p:nvPr>
            <p:ph idx="2" type="title"/>
          </p:nvPr>
        </p:nvSpPr>
        <p:spPr>
          <a:xfrm>
            <a:off x="720000" y="1970995"/>
            <a:ext cx="23364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4" name="Google Shape;634;p13"/>
          <p:cNvSpPr txBox="1"/>
          <p:nvPr>
            <p:ph idx="1" type="subTitle"/>
          </p:nvPr>
        </p:nvSpPr>
        <p:spPr>
          <a:xfrm>
            <a:off x="720000" y="22863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3"/>
          <p:cNvSpPr txBox="1"/>
          <p:nvPr>
            <p:ph hasCustomPrompt="1" idx="3" type="title"/>
          </p:nvPr>
        </p:nvSpPr>
        <p:spPr>
          <a:xfrm rot="1973">
            <a:off x="1365600" y="3172396"/>
            <a:ext cx="1045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/>
          <p:nvPr>
            <p:ph idx="4" type="title"/>
          </p:nvPr>
        </p:nvSpPr>
        <p:spPr>
          <a:xfrm>
            <a:off x="720000" y="3609295"/>
            <a:ext cx="23364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7" name="Google Shape;637;p13"/>
          <p:cNvSpPr txBox="1"/>
          <p:nvPr>
            <p:ph idx="5" type="subTitle"/>
          </p:nvPr>
        </p:nvSpPr>
        <p:spPr>
          <a:xfrm>
            <a:off x="720000" y="39246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3"/>
          <p:cNvSpPr txBox="1"/>
          <p:nvPr>
            <p:ph hasCustomPrompt="1" idx="6" type="title"/>
          </p:nvPr>
        </p:nvSpPr>
        <p:spPr>
          <a:xfrm rot="1973">
            <a:off x="4049400" y="1457896"/>
            <a:ext cx="1045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9" name="Google Shape;639;p13"/>
          <p:cNvSpPr txBox="1"/>
          <p:nvPr>
            <p:ph idx="7" type="title"/>
          </p:nvPr>
        </p:nvSpPr>
        <p:spPr>
          <a:xfrm>
            <a:off x="3403800" y="1970995"/>
            <a:ext cx="23364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0" name="Google Shape;640;p13"/>
          <p:cNvSpPr txBox="1"/>
          <p:nvPr>
            <p:ph idx="8" type="subTitle"/>
          </p:nvPr>
        </p:nvSpPr>
        <p:spPr>
          <a:xfrm>
            <a:off x="3403800" y="22863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3"/>
          <p:cNvSpPr txBox="1"/>
          <p:nvPr>
            <p:ph hasCustomPrompt="1" idx="9" type="title"/>
          </p:nvPr>
        </p:nvSpPr>
        <p:spPr>
          <a:xfrm rot="1973">
            <a:off x="4049400" y="3172396"/>
            <a:ext cx="1045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2" name="Google Shape;642;p13"/>
          <p:cNvSpPr txBox="1"/>
          <p:nvPr>
            <p:ph idx="13" type="title"/>
          </p:nvPr>
        </p:nvSpPr>
        <p:spPr>
          <a:xfrm>
            <a:off x="3403800" y="3609295"/>
            <a:ext cx="23364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3" name="Google Shape;643;p13"/>
          <p:cNvSpPr txBox="1"/>
          <p:nvPr>
            <p:ph idx="14" type="subTitle"/>
          </p:nvPr>
        </p:nvSpPr>
        <p:spPr>
          <a:xfrm>
            <a:off x="3403800" y="39246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4" name="Google Shape;644;p13"/>
          <p:cNvSpPr txBox="1"/>
          <p:nvPr>
            <p:ph hasCustomPrompt="1" idx="15" type="title"/>
          </p:nvPr>
        </p:nvSpPr>
        <p:spPr>
          <a:xfrm rot="1973">
            <a:off x="6733200" y="1457896"/>
            <a:ext cx="1045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5" name="Google Shape;645;p13"/>
          <p:cNvSpPr txBox="1"/>
          <p:nvPr>
            <p:ph idx="16" type="title"/>
          </p:nvPr>
        </p:nvSpPr>
        <p:spPr>
          <a:xfrm>
            <a:off x="6087600" y="1970995"/>
            <a:ext cx="23364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6" name="Google Shape;646;p13"/>
          <p:cNvSpPr txBox="1"/>
          <p:nvPr>
            <p:ph idx="17" type="subTitle"/>
          </p:nvPr>
        </p:nvSpPr>
        <p:spPr>
          <a:xfrm>
            <a:off x="6087600" y="22863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3"/>
          <p:cNvSpPr txBox="1"/>
          <p:nvPr>
            <p:ph hasCustomPrompt="1" idx="18" type="title"/>
          </p:nvPr>
        </p:nvSpPr>
        <p:spPr>
          <a:xfrm rot="1973">
            <a:off x="6733200" y="3172396"/>
            <a:ext cx="1045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8" name="Google Shape;648;p13"/>
          <p:cNvSpPr txBox="1"/>
          <p:nvPr>
            <p:ph idx="19" type="title"/>
          </p:nvPr>
        </p:nvSpPr>
        <p:spPr>
          <a:xfrm>
            <a:off x="6087600" y="3609295"/>
            <a:ext cx="23364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9" name="Google Shape;649;p13"/>
          <p:cNvSpPr txBox="1"/>
          <p:nvPr>
            <p:ph idx="20" type="subTitle"/>
          </p:nvPr>
        </p:nvSpPr>
        <p:spPr>
          <a:xfrm>
            <a:off x="6087600" y="39246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3"/>
          <p:cNvSpPr txBox="1"/>
          <p:nvPr>
            <p:ph idx="21" type="title"/>
          </p:nvPr>
        </p:nvSpPr>
        <p:spPr>
          <a:xfrm>
            <a:off x="720000" y="558473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51" name="Google Shape;651;p13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652" name="Google Shape;652;p13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653" name="Google Shape;653;p13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54" name="Google Shape;654;p13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655" name="Google Shape;655;p13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656" name="Google Shape;656;p13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3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8" name="Google Shape;658;p13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659" name="Google Shape;659;p13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3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61" name="Google Shape;661;p13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662" name="Google Shape;662;p13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663" name="Google Shape;663;p13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64" name="Google Shape;664;p13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665" name="Google Shape;665;p13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666" name="Google Shape;666;p13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3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3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9" name="Google Shape;669;p13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670" name="Google Shape;670;p13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oogle Shape;673;p14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674" name="Google Shape;674;p14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4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4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" name="Google Shape;709;p14"/>
          <p:cNvSpPr txBox="1"/>
          <p:nvPr>
            <p:ph type="title"/>
          </p:nvPr>
        </p:nvSpPr>
        <p:spPr>
          <a:xfrm rot="-842">
            <a:off x="2121450" y="3086120"/>
            <a:ext cx="49011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10" name="Google Shape;710;p14"/>
          <p:cNvSpPr txBox="1"/>
          <p:nvPr>
            <p:ph idx="1" type="subTitle"/>
          </p:nvPr>
        </p:nvSpPr>
        <p:spPr>
          <a:xfrm>
            <a:off x="1298100" y="1628625"/>
            <a:ext cx="6547800" cy="14412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11" name="Google Shape;711;p14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712" name="Google Shape;712;p14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13" name="Google Shape;713;p14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14" name="Google Shape;714;p14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715" name="Google Shape;715;p14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716" name="Google Shape;716;p14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14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8" name="Google Shape;718;p14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719" name="Google Shape;719;p14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1" name="Google Shape;721;p14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722" name="Google Shape;722;p14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23" name="Google Shape;723;p14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24" name="Google Shape;724;p14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725" name="Google Shape;725;p14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726" name="Google Shape;726;p14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14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9" name="Google Shape;729;p14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730" name="Google Shape;730;p14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3" name="Google Shape;733;p15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734" name="Google Shape;734;p15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5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5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5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5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5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5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5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5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5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5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5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5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5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5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5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5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5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5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5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5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5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5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5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5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5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5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5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5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5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5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5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5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5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5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9" name="Google Shape;769;p15"/>
          <p:cNvSpPr txBox="1"/>
          <p:nvPr>
            <p:ph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70" name="Google Shape;770;p15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771" name="Google Shape;771;p15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72" name="Google Shape;772;p15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73" name="Google Shape;773;p15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774" name="Google Shape;774;p15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775" name="Google Shape;775;p15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15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7" name="Google Shape;777;p15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778" name="Google Shape;778;p15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15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0" name="Google Shape;780;p15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781" name="Google Shape;781;p15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82" name="Google Shape;782;p15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83" name="Google Shape;783;p15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784" name="Google Shape;784;p15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785" name="Google Shape;785;p15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15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15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8" name="Google Shape;788;p15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789" name="Google Shape;789;p15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15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2" name="Google Shape;792;p16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793" name="Google Shape;793;p16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" name="Google Shape;828;p16"/>
          <p:cNvSpPr txBox="1"/>
          <p:nvPr>
            <p:ph hasCustomPrompt="1" type="title"/>
          </p:nvPr>
        </p:nvSpPr>
        <p:spPr>
          <a:xfrm>
            <a:off x="720000" y="1403638"/>
            <a:ext cx="1550100" cy="10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29" name="Google Shape;829;p16"/>
          <p:cNvSpPr txBox="1"/>
          <p:nvPr>
            <p:ph idx="1" type="subTitle"/>
          </p:nvPr>
        </p:nvSpPr>
        <p:spPr>
          <a:xfrm rot="237">
            <a:off x="720000" y="3340875"/>
            <a:ext cx="43602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0" name="Google Shape;830;p16"/>
          <p:cNvSpPr txBox="1"/>
          <p:nvPr>
            <p:ph idx="2" type="title"/>
          </p:nvPr>
        </p:nvSpPr>
        <p:spPr>
          <a:xfrm>
            <a:off x="720000" y="2789701"/>
            <a:ext cx="4360200" cy="6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831" name="Google Shape;831;p16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832" name="Google Shape;832;p16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33" name="Google Shape;833;p16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34" name="Google Shape;834;p16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835" name="Google Shape;835;p16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836" name="Google Shape;836;p16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6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8" name="Google Shape;838;p16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839" name="Google Shape;839;p16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6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1" name="Google Shape;841;p16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842" name="Google Shape;842;p16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43" name="Google Shape;843;p16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44" name="Google Shape;844;p16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845" name="Google Shape;845;p16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846" name="Google Shape;846;p16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6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6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9" name="Google Shape;849;p16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850" name="Google Shape;850;p16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6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3" name="Google Shape;853;p17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854" name="Google Shape;854;p17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7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7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7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7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" name="Google Shape;889;p17"/>
          <p:cNvSpPr txBox="1"/>
          <p:nvPr>
            <p:ph hasCustomPrompt="1" type="title"/>
          </p:nvPr>
        </p:nvSpPr>
        <p:spPr>
          <a:xfrm>
            <a:off x="6873900" y="1403638"/>
            <a:ext cx="1550100" cy="10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0" name="Google Shape;890;p17"/>
          <p:cNvSpPr txBox="1"/>
          <p:nvPr>
            <p:ph idx="1" type="subTitle"/>
          </p:nvPr>
        </p:nvSpPr>
        <p:spPr>
          <a:xfrm rot="237">
            <a:off x="4026487" y="3361963"/>
            <a:ext cx="43602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1" name="Google Shape;891;p17"/>
          <p:cNvSpPr txBox="1"/>
          <p:nvPr>
            <p:ph idx="2" type="title"/>
          </p:nvPr>
        </p:nvSpPr>
        <p:spPr>
          <a:xfrm>
            <a:off x="4026488" y="2520000"/>
            <a:ext cx="436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892" name="Google Shape;892;p17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893" name="Google Shape;893;p17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94" name="Google Shape;894;p17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95" name="Google Shape;895;p17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896" name="Google Shape;896;p17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897" name="Google Shape;897;p17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17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9" name="Google Shape;899;p17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900" name="Google Shape;900;p17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2" name="Google Shape;902;p17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903" name="Google Shape;903;p17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04" name="Google Shape;904;p17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05" name="Google Shape;905;p17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06" name="Google Shape;906;p17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907" name="Google Shape;907;p17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17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7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0" name="Google Shape;910;p17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911" name="Google Shape;911;p17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7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MAIN_POINT_1"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4" name="Google Shape;914;p18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915" name="Google Shape;915;p18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8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8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8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8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8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8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8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8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8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8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8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8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8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8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8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8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8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8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8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8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8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8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8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8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8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8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8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8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8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" name="Google Shape;950;p18"/>
          <p:cNvSpPr txBox="1"/>
          <p:nvPr>
            <p:ph idx="1" type="subTitle"/>
          </p:nvPr>
        </p:nvSpPr>
        <p:spPr>
          <a:xfrm rot="213">
            <a:off x="2145900" y="3067350"/>
            <a:ext cx="48522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51" name="Google Shape;951;p18"/>
          <p:cNvSpPr txBox="1"/>
          <p:nvPr>
            <p:ph type="title"/>
          </p:nvPr>
        </p:nvSpPr>
        <p:spPr>
          <a:xfrm>
            <a:off x="1200150" y="1422700"/>
            <a:ext cx="6743700" cy="16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952" name="Google Shape;952;p18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953" name="Google Shape;953;p18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4" name="Google Shape;954;p18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55" name="Google Shape;955;p18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56" name="Google Shape;956;p18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957" name="Google Shape;957;p18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8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" name="Google Shape;959;p18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960" name="Google Shape;960;p18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8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2" name="Google Shape;962;p18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963" name="Google Shape;963;p18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64" name="Google Shape;964;p18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65" name="Google Shape;965;p18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66" name="Google Shape;966;p18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967" name="Google Shape;967;p18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8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8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" name="Google Shape;970;p18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971" name="Google Shape;971;p18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8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2"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4" name="Google Shape;974;p19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975" name="Google Shape;975;p19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" name="Google Shape;1010;p19"/>
          <p:cNvSpPr txBox="1"/>
          <p:nvPr>
            <p:ph idx="1" type="subTitle"/>
          </p:nvPr>
        </p:nvSpPr>
        <p:spPr>
          <a:xfrm>
            <a:off x="808500" y="2344975"/>
            <a:ext cx="3761100" cy="8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1" name="Google Shape;1011;p19"/>
          <p:cNvSpPr txBox="1"/>
          <p:nvPr>
            <p:ph type="title"/>
          </p:nvPr>
        </p:nvSpPr>
        <p:spPr>
          <a:xfrm>
            <a:off x="808500" y="1462100"/>
            <a:ext cx="3763500" cy="8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12" name="Google Shape;1012;p19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013" name="Google Shape;1013;p19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14" name="Google Shape;1014;p19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15" name="Google Shape;1015;p19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016" name="Google Shape;1016;p19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017" name="Google Shape;1017;p19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19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9" name="Google Shape;1019;p19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020" name="Google Shape;1020;p19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19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2" name="Google Shape;1022;p19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023" name="Google Shape;1023;p19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24" name="Google Shape;1024;p19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25" name="Google Shape;1025;p19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026" name="Google Shape;1026;p19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027" name="Google Shape;1027;p19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19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19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0" name="Google Shape;1030;p19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031" name="Google Shape;1031;p19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19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BLANK_1_2_2"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" name="Google Shape;1034;p20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035" name="Google Shape;1035;p20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0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0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0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0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0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0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0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0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0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0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0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0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0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0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0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0" name="Google Shape;1070;p20"/>
          <p:cNvSpPr txBox="1"/>
          <p:nvPr>
            <p:ph idx="1" type="subTitle"/>
          </p:nvPr>
        </p:nvSpPr>
        <p:spPr>
          <a:xfrm>
            <a:off x="4761459" y="2344975"/>
            <a:ext cx="3473100" cy="8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71" name="Google Shape;1071;p20"/>
          <p:cNvSpPr txBox="1"/>
          <p:nvPr>
            <p:ph type="title"/>
          </p:nvPr>
        </p:nvSpPr>
        <p:spPr>
          <a:xfrm>
            <a:off x="4572009" y="1462100"/>
            <a:ext cx="3852000" cy="8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72" name="Google Shape;1072;p20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073" name="Google Shape;1073;p20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74" name="Google Shape;1074;p20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75" name="Google Shape;1075;p20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076" name="Google Shape;1076;p20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077" name="Google Shape;1077;p20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0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" name="Google Shape;1079;p20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080" name="Google Shape;1080;p20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0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2" name="Google Shape;1082;p20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083" name="Google Shape;1083;p20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84" name="Google Shape;1084;p20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85" name="Google Shape;1085;p20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086" name="Google Shape;1086;p20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087" name="Google Shape;1087;p20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20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20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0" name="Google Shape;1090;p20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091" name="Google Shape;1091;p20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20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3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12" name="Google Shape;112;p3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3"/>
          <p:cNvSpPr txBox="1"/>
          <p:nvPr>
            <p:ph hasCustomPrompt="1" type="title"/>
          </p:nvPr>
        </p:nvSpPr>
        <p:spPr>
          <a:xfrm>
            <a:off x="3796850" y="1403638"/>
            <a:ext cx="1550100" cy="10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8" name="Google Shape;148;p3"/>
          <p:cNvSpPr txBox="1"/>
          <p:nvPr>
            <p:ph idx="1" type="subTitle"/>
          </p:nvPr>
        </p:nvSpPr>
        <p:spPr>
          <a:xfrm rot="237">
            <a:off x="2391900" y="3511913"/>
            <a:ext cx="43602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"/>
          <p:cNvSpPr txBox="1"/>
          <p:nvPr>
            <p:ph idx="2" type="title"/>
          </p:nvPr>
        </p:nvSpPr>
        <p:spPr>
          <a:xfrm>
            <a:off x="2391900" y="2840075"/>
            <a:ext cx="4360200" cy="6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50" name="Google Shape;150;p3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51" name="Google Shape;151;p3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2" name="Google Shape;152;p3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53" name="Google Shape;153;p3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54" name="Google Shape;154;p3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55" name="Google Shape;155;p3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3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58" name="Google Shape;158;p3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0" name="Google Shape;160;p3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61" name="Google Shape;161;p3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2" name="Google Shape;162;p3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3" name="Google Shape;163;p3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64" name="Google Shape;164;p3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65" name="Google Shape;165;p3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" name="Google Shape;168;p3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69" name="Google Shape;169;p3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BLANK_1_2_1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4" name="Google Shape;1094;p21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095" name="Google Shape;1095;p21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1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1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1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1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1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1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1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1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1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1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1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1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1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1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1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1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1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1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1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1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1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1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1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1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1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1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0" name="Google Shape;1130;p21"/>
          <p:cNvSpPr txBox="1"/>
          <p:nvPr>
            <p:ph idx="1" type="subTitle"/>
          </p:nvPr>
        </p:nvSpPr>
        <p:spPr>
          <a:xfrm>
            <a:off x="4776625" y="2964425"/>
            <a:ext cx="2782800" cy="10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1" name="Google Shape;1131;p21"/>
          <p:cNvSpPr txBox="1"/>
          <p:nvPr>
            <p:ph type="title"/>
          </p:nvPr>
        </p:nvSpPr>
        <p:spPr>
          <a:xfrm>
            <a:off x="4776625" y="1033625"/>
            <a:ext cx="36906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132" name="Google Shape;1132;p21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133" name="Google Shape;1133;p21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34" name="Google Shape;1134;p21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35" name="Google Shape;1135;p21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136" name="Google Shape;1136;p21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137" name="Google Shape;1137;p21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21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9" name="Google Shape;1139;p21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140" name="Google Shape;1140;p21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21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42" name="Google Shape;1142;p21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143" name="Google Shape;1143;p21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44" name="Google Shape;1144;p21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45" name="Google Shape;1145;p21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146" name="Google Shape;1146;p21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147" name="Google Shape;1147;p21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21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21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50" name="Google Shape;1150;p21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151" name="Google Shape;1151;p21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21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4" name="Google Shape;1154;p22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155" name="Google Shape;1155;p22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2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2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2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2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2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2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2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2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2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2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2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2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2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2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2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2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2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2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2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2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2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2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2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2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2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2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2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2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2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2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2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2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2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2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0" name="Google Shape;1190;p22"/>
          <p:cNvSpPr txBox="1"/>
          <p:nvPr>
            <p:ph idx="1" type="body"/>
          </p:nvPr>
        </p:nvSpPr>
        <p:spPr>
          <a:xfrm>
            <a:off x="720000" y="1403100"/>
            <a:ext cx="3753300" cy="29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1" name="Google Shape;1191;p22"/>
          <p:cNvSpPr txBox="1"/>
          <p:nvPr>
            <p:ph idx="2" type="body"/>
          </p:nvPr>
        </p:nvSpPr>
        <p:spPr>
          <a:xfrm>
            <a:off x="4670700" y="2148750"/>
            <a:ext cx="3753300" cy="22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2" name="Google Shape;1192;p22"/>
          <p:cNvSpPr txBox="1"/>
          <p:nvPr>
            <p:ph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193" name="Google Shape;1193;p22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194" name="Google Shape;1194;p22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95" name="Google Shape;1195;p22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96" name="Google Shape;1196;p22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197" name="Google Shape;1197;p22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198" name="Google Shape;1198;p22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22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0" name="Google Shape;1200;p22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201" name="Google Shape;1201;p22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22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03" name="Google Shape;1203;p22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204" name="Google Shape;1204;p22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05" name="Google Shape;1205;p22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06" name="Google Shape;1206;p22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207" name="Google Shape;1207;p22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208" name="Google Shape;1208;p22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22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22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1" name="Google Shape;1211;p22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212" name="Google Shape;1212;p22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22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5" name="Google Shape;1215;p23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216" name="Google Shape;1216;p23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3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3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3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3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3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3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3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3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3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3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3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3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3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3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3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3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3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3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3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3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3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3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3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3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3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3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3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3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3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3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3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3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1" name="Google Shape;1251;p23"/>
          <p:cNvSpPr txBox="1"/>
          <p:nvPr>
            <p:ph type="title"/>
          </p:nvPr>
        </p:nvSpPr>
        <p:spPr>
          <a:xfrm>
            <a:off x="808945" y="2523119"/>
            <a:ext cx="23949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2" name="Google Shape;1252;p23"/>
          <p:cNvSpPr txBox="1"/>
          <p:nvPr>
            <p:ph idx="1" type="subTitle"/>
          </p:nvPr>
        </p:nvSpPr>
        <p:spPr>
          <a:xfrm>
            <a:off x="808495" y="2902148"/>
            <a:ext cx="23958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3" name="Google Shape;1253;p23"/>
          <p:cNvSpPr txBox="1"/>
          <p:nvPr>
            <p:ph idx="2" type="title"/>
          </p:nvPr>
        </p:nvSpPr>
        <p:spPr>
          <a:xfrm>
            <a:off x="3374550" y="2523119"/>
            <a:ext cx="23949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4" name="Google Shape;1254;p23"/>
          <p:cNvSpPr txBox="1"/>
          <p:nvPr>
            <p:ph idx="3" type="subTitle"/>
          </p:nvPr>
        </p:nvSpPr>
        <p:spPr>
          <a:xfrm>
            <a:off x="3374100" y="2902136"/>
            <a:ext cx="23958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5" name="Google Shape;1255;p23"/>
          <p:cNvSpPr txBox="1"/>
          <p:nvPr>
            <p:ph idx="4" type="title"/>
          </p:nvPr>
        </p:nvSpPr>
        <p:spPr>
          <a:xfrm>
            <a:off x="5939705" y="2523119"/>
            <a:ext cx="23958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6" name="Google Shape;1256;p23"/>
          <p:cNvSpPr txBox="1"/>
          <p:nvPr>
            <p:ph idx="5" type="subTitle"/>
          </p:nvPr>
        </p:nvSpPr>
        <p:spPr>
          <a:xfrm>
            <a:off x="5939705" y="2902142"/>
            <a:ext cx="23958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7" name="Google Shape;1257;p23"/>
          <p:cNvSpPr txBox="1"/>
          <p:nvPr>
            <p:ph idx="6"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258" name="Google Shape;1258;p23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259" name="Google Shape;1259;p23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60" name="Google Shape;1260;p23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61" name="Google Shape;1261;p23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262" name="Google Shape;1262;p23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263" name="Google Shape;1263;p23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23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5" name="Google Shape;1265;p23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266" name="Google Shape;1266;p23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23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68" name="Google Shape;1268;p23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269" name="Google Shape;1269;p23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70" name="Google Shape;1270;p23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71" name="Google Shape;1271;p23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272" name="Google Shape;1272;p23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273" name="Google Shape;1273;p23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23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23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6" name="Google Shape;1276;p23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277" name="Google Shape;1277;p23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23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0" name="Google Shape;1280;p24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281" name="Google Shape;1281;p24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4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4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4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4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4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4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4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4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4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4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4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4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4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4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4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4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4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4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4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4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4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4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4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4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4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4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4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4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4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4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4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4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4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4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6" name="Google Shape;1316;p24"/>
          <p:cNvSpPr txBox="1"/>
          <p:nvPr>
            <p:ph type="title"/>
          </p:nvPr>
        </p:nvSpPr>
        <p:spPr>
          <a:xfrm>
            <a:off x="1265918" y="1579775"/>
            <a:ext cx="31758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7" name="Google Shape;1317;p24"/>
          <p:cNvSpPr txBox="1"/>
          <p:nvPr>
            <p:ph idx="1" type="subTitle"/>
          </p:nvPr>
        </p:nvSpPr>
        <p:spPr>
          <a:xfrm>
            <a:off x="1265918" y="1879475"/>
            <a:ext cx="31758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18" name="Google Shape;1318;p24"/>
          <p:cNvSpPr txBox="1"/>
          <p:nvPr>
            <p:ph idx="2" type="title"/>
          </p:nvPr>
        </p:nvSpPr>
        <p:spPr>
          <a:xfrm>
            <a:off x="5225430" y="1578425"/>
            <a:ext cx="31758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9" name="Google Shape;1319;p24"/>
          <p:cNvSpPr txBox="1"/>
          <p:nvPr>
            <p:ph idx="3" type="subTitle"/>
          </p:nvPr>
        </p:nvSpPr>
        <p:spPr>
          <a:xfrm>
            <a:off x="5225429" y="1878125"/>
            <a:ext cx="31758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0" name="Google Shape;1320;p24"/>
          <p:cNvSpPr txBox="1"/>
          <p:nvPr>
            <p:ph idx="4" type="title"/>
          </p:nvPr>
        </p:nvSpPr>
        <p:spPr>
          <a:xfrm>
            <a:off x="1265890" y="3294250"/>
            <a:ext cx="31758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21" name="Google Shape;1321;p24"/>
          <p:cNvSpPr txBox="1"/>
          <p:nvPr>
            <p:ph idx="5" type="subTitle"/>
          </p:nvPr>
        </p:nvSpPr>
        <p:spPr>
          <a:xfrm>
            <a:off x="1265918" y="3594000"/>
            <a:ext cx="31758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2" name="Google Shape;1322;p24"/>
          <p:cNvSpPr txBox="1"/>
          <p:nvPr>
            <p:ph idx="6" type="title"/>
          </p:nvPr>
        </p:nvSpPr>
        <p:spPr>
          <a:xfrm>
            <a:off x="5225426" y="3294250"/>
            <a:ext cx="31758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23" name="Google Shape;1323;p24"/>
          <p:cNvSpPr txBox="1"/>
          <p:nvPr>
            <p:ph idx="7" type="subTitle"/>
          </p:nvPr>
        </p:nvSpPr>
        <p:spPr>
          <a:xfrm>
            <a:off x="5225429" y="3594000"/>
            <a:ext cx="31758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4" name="Google Shape;1324;p24"/>
          <p:cNvSpPr txBox="1"/>
          <p:nvPr>
            <p:ph idx="8"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325" name="Google Shape;1325;p24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326" name="Google Shape;1326;p24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27" name="Google Shape;1327;p24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328" name="Google Shape;1328;p24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329" name="Google Shape;1329;p24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330" name="Google Shape;1330;p24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24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2" name="Google Shape;1332;p24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333" name="Google Shape;1333;p24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24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5" name="Google Shape;1335;p24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336" name="Google Shape;1336;p24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37" name="Google Shape;1337;p24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338" name="Google Shape;1338;p24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339" name="Google Shape;1339;p24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340" name="Google Shape;1340;p24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24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24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3" name="Google Shape;1343;p24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344" name="Google Shape;1344;p24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24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7" name="Google Shape;1347;p25"/>
          <p:cNvGrpSpPr/>
          <p:nvPr/>
        </p:nvGrpSpPr>
        <p:grpSpPr>
          <a:xfrm>
            <a:off x="-63" y="0"/>
            <a:ext cx="9144183" cy="5413256"/>
            <a:chOff x="1619453" y="1201199"/>
            <a:chExt cx="3959892" cy="2344213"/>
          </a:xfrm>
        </p:grpSpPr>
        <p:sp>
          <p:nvSpPr>
            <p:cNvPr id="1348" name="Google Shape;1348;p25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5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5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5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5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5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5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5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5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5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5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5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5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5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5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5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5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5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5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5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5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5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5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5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3" name="Google Shape;1383;p25"/>
          <p:cNvSpPr txBox="1"/>
          <p:nvPr>
            <p:ph type="title"/>
          </p:nvPr>
        </p:nvSpPr>
        <p:spPr>
          <a:xfrm>
            <a:off x="720000" y="1895525"/>
            <a:ext cx="25086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84" name="Google Shape;1384;p25"/>
          <p:cNvSpPr txBox="1"/>
          <p:nvPr>
            <p:ph idx="1" type="subTitle"/>
          </p:nvPr>
        </p:nvSpPr>
        <p:spPr>
          <a:xfrm>
            <a:off x="720000" y="2178282"/>
            <a:ext cx="25086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5" name="Google Shape;1385;p25"/>
          <p:cNvSpPr txBox="1"/>
          <p:nvPr>
            <p:ph idx="2" type="title"/>
          </p:nvPr>
        </p:nvSpPr>
        <p:spPr>
          <a:xfrm>
            <a:off x="3317725" y="1895531"/>
            <a:ext cx="25086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86" name="Google Shape;1386;p25"/>
          <p:cNvSpPr txBox="1"/>
          <p:nvPr>
            <p:ph idx="3" type="subTitle"/>
          </p:nvPr>
        </p:nvSpPr>
        <p:spPr>
          <a:xfrm>
            <a:off x="3317725" y="2178288"/>
            <a:ext cx="25086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7" name="Google Shape;1387;p25"/>
          <p:cNvSpPr txBox="1"/>
          <p:nvPr>
            <p:ph idx="4" type="title"/>
          </p:nvPr>
        </p:nvSpPr>
        <p:spPr>
          <a:xfrm>
            <a:off x="720000" y="3598748"/>
            <a:ext cx="25086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88" name="Google Shape;1388;p25"/>
          <p:cNvSpPr txBox="1"/>
          <p:nvPr>
            <p:ph idx="5" type="subTitle"/>
          </p:nvPr>
        </p:nvSpPr>
        <p:spPr>
          <a:xfrm>
            <a:off x="720000" y="3883112"/>
            <a:ext cx="25086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9" name="Google Shape;1389;p25"/>
          <p:cNvSpPr txBox="1"/>
          <p:nvPr>
            <p:ph idx="6" type="title"/>
          </p:nvPr>
        </p:nvSpPr>
        <p:spPr>
          <a:xfrm>
            <a:off x="3319225" y="3598748"/>
            <a:ext cx="25056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0" name="Google Shape;1390;p25"/>
          <p:cNvSpPr txBox="1"/>
          <p:nvPr>
            <p:ph idx="7" type="subTitle"/>
          </p:nvPr>
        </p:nvSpPr>
        <p:spPr>
          <a:xfrm>
            <a:off x="3319225" y="3883114"/>
            <a:ext cx="25056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91" name="Google Shape;1391;p25"/>
          <p:cNvSpPr txBox="1"/>
          <p:nvPr>
            <p:ph idx="8" type="title"/>
          </p:nvPr>
        </p:nvSpPr>
        <p:spPr>
          <a:xfrm>
            <a:off x="5915449" y="1895531"/>
            <a:ext cx="25056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2" name="Google Shape;1392;p25"/>
          <p:cNvSpPr txBox="1"/>
          <p:nvPr>
            <p:ph idx="9" type="subTitle"/>
          </p:nvPr>
        </p:nvSpPr>
        <p:spPr>
          <a:xfrm>
            <a:off x="5915449" y="2178288"/>
            <a:ext cx="25056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93" name="Google Shape;1393;p25"/>
          <p:cNvSpPr txBox="1"/>
          <p:nvPr>
            <p:ph idx="13" type="title"/>
          </p:nvPr>
        </p:nvSpPr>
        <p:spPr>
          <a:xfrm>
            <a:off x="5915449" y="3598748"/>
            <a:ext cx="25056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4" name="Google Shape;1394;p25"/>
          <p:cNvSpPr txBox="1"/>
          <p:nvPr>
            <p:ph idx="14" type="subTitle"/>
          </p:nvPr>
        </p:nvSpPr>
        <p:spPr>
          <a:xfrm>
            <a:off x="5915449" y="3883114"/>
            <a:ext cx="25056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95" name="Google Shape;1395;p25"/>
          <p:cNvSpPr txBox="1"/>
          <p:nvPr>
            <p:ph idx="15"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396" name="Google Shape;1396;p25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397" name="Google Shape;1397;p25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98" name="Google Shape;1398;p25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399" name="Google Shape;1399;p25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400" name="Google Shape;1400;p25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401" name="Google Shape;1401;p25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25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3" name="Google Shape;1403;p25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404" name="Google Shape;1404;p25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25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06" name="Google Shape;1406;p25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407" name="Google Shape;1407;p25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08" name="Google Shape;1408;p25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09" name="Google Shape;1409;p25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410" name="Google Shape;1410;p25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411" name="Google Shape;1411;p25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25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25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4" name="Google Shape;1414;p25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415" name="Google Shape;1415;p25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5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1_1_2"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8" name="Google Shape;1418;p26"/>
          <p:cNvGrpSpPr/>
          <p:nvPr/>
        </p:nvGrpSpPr>
        <p:grpSpPr>
          <a:xfrm>
            <a:off x="-63" y="0"/>
            <a:ext cx="9144183" cy="5413256"/>
            <a:chOff x="1619453" y="1201199"/>
            <a:chExt cx="3959892" cy="2344213"/>
          </a:xfrm>
        </p:grpSpPr>
        <p:sp>
          <p:nvSpPr>
            <p:cNvPr id="1419" name="Google Shape;1419;p26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6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6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6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6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6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6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6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6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6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6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6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6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6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6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6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6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6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6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6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6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6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6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6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6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6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6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6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6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4" name="Google Shape;1454;p26"/>
          <p:cNvSpPr txBox="1"/>
          <p:nvPr>
            <p:ph type="title"/>
          </p:nvPr>
        </p:nvSpPr>
        <p:spPr>
          <a:xfrm>
            <a:off x="720000" y="1960475"/>
            <a:ext cx="23055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55" name="Google Shape;1455;p26"/>
          <p:cNvSpPr txBox="1"/>
          <p:nvPr>
            <p:ph idx="1" type="subTitle"/>
          </p:nvPr>
        </p:nvSpPr>
        <p:spPr>
          <a:xfrm>
            <a:off x="72000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6" name="Google Shape;1456;p26"/>
          <p:cNvSpPr txBox="1"/>
          <p:nvPr>
            <p:ph idx="2" type="title"/>
          </p:nvPr>
        </p:nvSpPr>
        <p:spPr>
          <a:xfrm>
            <a:off x="3419875" y="1960475"/>
            <a:ext cx="23043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57" name="Google Shape;1457;p26"/>
          <p:cNvSpPr txBox="1"/>
          <p:nvPr>
            <p:ph idx="3" type="subTitle"/>
          </p:nvPr>
        </p:nvSpPr>
        <p:spPr>
          <a:xfrm>
            <a:off x="3419875" y="2254475"/>
            <a:ext cx="2304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8" name="Google Shape;1458;p26"/>
          <p:cNvSpPr txBox="1"/>
          <p:nvPr>
            <p:ph idx="4" type="title"/>
          </p:nvPr>
        </p:nvSpPr>
        <p:spPr>
          <a:xfrm>
            <a:off x="2069937" y="3674950"/>
            <a:ext cx="23055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59" name="Google Shape;1459;p26"/>
          <p:cNvSpPr txBox="1"/>
          <p:nvPr>
            <p:ph idx="5" type="subTitle"/>
          </p:nvPr>
        </p:nvSpPr>
        <p:spPr>
          <a:xfrm>
            <a:off x="2069937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0" name="Google Shape;1460;p26"/>
          <p:cNvSpPr txBox="1"/>
          <p:nvPr>
            <p:ph idx="6" type="title"/>
          </p:nvPr>
        </p:nvSpPr>
        <p:spPr>
          <a:xfrm>
            <a:off x="4768612" y="3674950"/>
            <a:ext cx="23055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61" name="Google Shape;1461;p26"/>
          <p:cNvSpPr txBox="1"/>
          <p:nvPr>
            <p:ph idx="7" type="subTitle"/>
          </p:nvPr>
        </p:nvSpPr>
        <p:spPr>
          <a:xfrm>
            <a:off x="4768612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" name="Google Shape;1462;p26"/>
          <p:cNvSpPr txBox="1"/>
          <p:nvPr>
            <p:ph idx="8" type="title"/>
          </p:nvPr>
        </p:nvSpPr>
        <p:spPr>
          <a:xfrm>
            <a:off x="6118549" y="1960475"/>
            <a:ext cx="23055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63" name="Google Shape;1463;p26"/>
          <p:cNvSpPr txBox="1"/>
          <p:nvPr>
            <p:ph idx="9" type="subTitle"/>
          </p:nvPr>
        </p:nvSpPr>
        <p:spPr>
          <a:xfrm>
            <a:off x="6118549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64" name="Google Shape;1464;p26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465" name="Google Shape;1465;p26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66" name="Google Shape;1466;p26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67" name="Google Shape;1467;p26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468" name="Google Shape;1468;p26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469" name="Google Shape;1469;p26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26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1" name="Google Shape;1471;p26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472" name="Google Shape;1472;p26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26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74" name="Google Shape;1474;p26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475" name="Google Shape;1475;p26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76" name="Google Shape;1476;p26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77" name="Google Shape;1477;p26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478" name="Google Shape;1478;p26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479" name="Google Shape;1479;p26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26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26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2" name="Google Shape;1482;p26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483" name="Google Shape;1483;p26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26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85" name="Google Shape;1485;p26"/>
          <p:cNvSpPr txBox="1"/>
          <p:nvPr>
            <p:ph idx="13"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7" name="Google Shape;1487;p27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488" name="Google Shape;1488;p27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7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7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7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7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7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7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7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7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7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7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7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7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7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7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7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7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7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7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7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7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7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7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7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3" name="Google Shape;1523;p27"/>
          <p:cNvSpPr txBox="1"/>
          <p:nvPr>
            <p:ph hasCustomPrompt="1" type="title"/>
          </p:nvPr>
        </p:nvSpPr>
        <p:spPr>
          <a:xfrm rot="-337">
            <a:off x="5181126" y="808550"/>
            <a:ext cx="3056700" cy="11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24" name="Google Shape;1524;p27"/>
          <p:cNvSpPr txBox="1"/>
          <p:nvPr>
            <p:ph idx="1" type="subTitle"/>
          </p:nvPr>
        </p:nvSpPr>
        <p:spPr>
          <a:xfrm>
            <a:off x="5181108" y="1956799"/>
            <a:ext cx="30567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25" name="Google Shape;1525;p27"/>
          <p:cNvSpPr txBox="1"/>
          <p:nvPr>
            <p:ph hasCustomPrompt="1" idx="2" type="title"/>
          </p:nvPr>
        </p:nvSpPr>
        <p:spPr>
          <a:xfrm>
            <a:off x="5181126" y="2795908"/>
            <a:ext cx="3056700" cy="11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26" name="Google Shape;1526;p27"/>
          <p:cNvSpPr txBox="1"/>
          <p:nvPr>
            <p:ph idx="3" type="subTitle"/>
          </p:nvPr>
        </p:nvSpPr>
        <p:spPr>
          <a:xfrm>
            <a:off x="5181108" y="3944200"/>
            <a:ext cx="30567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27" name="Google Shape;1527;p27"/>
          <p:cNvSpPr txBox="1"/>
          <p:nvPr>
            <p:ph hasCustomPrompt="1" idx="4" type="title"/>
          </p:nvPr>
        </p:nvSpPr>
        <p:spPr>
          <a:xfrm rot="-337">
            <a:off x="906193" y="808550"/>
            <a:ext cx="3056700" cy="114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28" name="Google Shape;1528;p27"/>
          <p:cNvSpPr txBox="1"/>
          <p:nvPr>
            <p:ph idx="5" type="subTitle"/>
          </p:nvPr>
        </p:nvSpPr>
        <p:spPr>
          <a:xfrm>
            <a:off x="906175" y="1956799"/>
            <a:ext cx="30567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29" name="Google Shape;1529;p27"/>
          <p:cNvSpPr txBox="1"/>
          <p:nvPr>
            <p:ph hasCustomPrompt="1" idx="6" type="title"/>
          </p:nvPr>
        </p:nvSpPr>
        <p:spPr>
          <a:xfrm>
            <a:off x="906194" y="2795908"/>
            <a:ext cx="3056700" cy="11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30" name="Google Shape;1530;p27"/>
          <p:cNvSpPr txBox="1"/>
          <p:nvPr>
            <p:ph idx="7" type="subTitle"/>
          </p:nvPr>
        </p:nvSpPr>
        <p:spPr>
          <a:xfrm>
            <a:off x="906175" y="3944200"/>
            <a:ext cx="30567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31" name="Google Shape;1531;p27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532" name="Google Shape;1532;p27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33" name="Google Shape;1533;p27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534" name="Google Shape;1534;p27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535" name="Google Shape;1535;p27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536" name="Google Shape;1536;p27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27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8" name="Google Shape;1538;p27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539" name="Google Shape;1539;p27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27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41" name="Google Shape;1541;p27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542" name="Google Shape;1542;p27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43" name="Google Shape;1543;p27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544" name="Google Shape;1544;p27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545" name="Google Shape;1545;p27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546" name="Google Shape;1546;p27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9" name="Google Shape;1549;p27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550" name="Google Shape;1550;p27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27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TITLE_AND_TWO_COLUMNS_1"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3" name="Google Shape;1553;p28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554" name="Google Shape;1554;p28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8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8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8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8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8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8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8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8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8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8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8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8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8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8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8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8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8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8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8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8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8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8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8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8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8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8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8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8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8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8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8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8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8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8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9" name="Google Shape;1589;p28"/>
          <p:cNvSpPr txBox="1"/>
          <p:nvPr>
            <p:ph idx="1" type="subTitle"/>
          </p:nvPr>
        </p:nvSpPr>
        <p:spPr>
          <a:xfrm>
            <a:off x="720000" y="3190250"/>
            <a:ext cx="24222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90" name="Google Shape;1590;p28"/>
          <p:cNvSpPr txBox="1"/>
          <p:nvPr>
            <p:ph idx="2" type="subTitle"/>
          </p:nvPr>
        </p:nvSpPr>
        <p:spPr>
          <a:xfrm>
            <a:off x="6001800" y="3190250"/>
            <a:ext cx="24222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91" name="Google Shape;1591;p28"/>
          <p:cNvSpPr txBox="1"/>
          <p:nvPr>
            <p:ph hasCustomPrompt="1" type="title"/>
          </p:nvPr>
        </p:nvSpPr>
        <p:spPr>
          <a:xfrm>
            <a:off x="720021" y="1991175"/>
            <a:ext cx="24222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92" name="Google Shape;1592;p28"/>
          <p:cNvSpPr txBox="1"/>
          <p:nvPr>
            <p:ph hasCustomPrompt="1" idx="3" type="title"/>
          </p:nvPr>
        </p:nvSpPr>
        <p:spPr>
          <a:xfrm>
            <a:off x="6001821" y="1991175"/>
            <a:ext cx="24222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93" name="Google Shape;1593;p28"/>
          <p:cNvSpPr txBox="1"/>
          <p:nvPr>
            <p:ph idx="4" type="title"/>
          </p:nvPr>
        </p:nvSpPr>
        <p:spPr>
          <a:xfrm>
            <a:off x="720000" y="2896250"/>
            <a:ext cx="24222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94" name="Google Shape;1594;p28"/>
          <p:cNvSpPr txBox="1"/>
          <p:nvPr>
            <p:ph idx="5" type="title"/>
          </p:nvPr>
        </p:nvSpPr>
        <p:spPr>
          <a:xfrm>
            <a:off x="6001800" y="2896250"/>
            <a:ext cx="24222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95" name="Google Shape;1595;p28"/>
          <p:cNvSpPr txBox="1"/>
          <p:nvPr>
            <p:ph idx="6"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596" name="Google Shape;1596;p28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597" name="Google Shape;1597;p28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98" name="Google Shape;1598;p28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599" name="Google Shape;1599;p28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600" name="Google Shape;1600;p28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601" name="Google Shape;1601;p28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3" name="Google Shape;1603;p28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604" name="Google Shape;1604;p28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28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06" name="Google Shape;1606;p28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607" name="Google Shape;1607;p28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08" name="Google Shape;1608;p28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09" name="Google Shape;1609;p28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610" name="Google Shape;1610;p28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611" name="Google Shape;1611;p28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28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28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4" name="Google Shape;1614;p28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615" name="Google Shape;1615;p28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28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8" name="Google Shape;1618;p29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619" name="Google Shape;1619;p29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9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9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9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9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9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9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9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9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9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9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9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9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9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9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9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9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9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9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9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9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9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9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9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9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9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9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9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9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9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9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9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9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9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9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4" name="Google Shape;1654;p29"/>
          <p:cNvSpPr txBox="1"/>
          <p:nvPr>
            <p:ph type="ctrTitle"/>
          </p:nvPr>
        </p:nvSpPr>
        <p:spPr>
          <a:xfrm>
            <a:off x="1611975" y="813625"/>
            <a:ext cx="5919900" cy="105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55" name="Google Shape;1655;p29"/>
          <p:cNvSpPr txBox="1"/>
          <p:nvPr>
            <p:ph idx="1" type="subTitle"/>
          </p:nvPr>
        </p:nvSpPr>
        <p:spPr>
          <a:xfrm>
            <a:off x="2777775" y="1936150"/>
            <a:ext cx="35883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6" name="Google Shape;1656;p29"/>
          <p:cNvSpPr txBox="1"/>
          <p:nvPr>
            <p:ph idx="2" type="subTitle"/>
          </p:nvPr>
        </p:nvSpPr>
        <p:spPr>
          <a:xfrm rot="-1283">
            <a:off x="2963700" y="4184197"/>
            <a:ext cx="32166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7" name="Google Shape;1657;p29"/>
          <p:cNvSpPr txBox="1"/>
          <p:nvPr/>
        </p:nvSpPr>
        <p:spPr>
          <a:xfrm>
            <a:off x="2963700" y="3298235"/>
            <a:ext cx="3216600" cy="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</a:t>
            </a:r>
            <a:r>
              <a:rPr lang="en" sz="11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</a:t>
            </a:r>
            <a:r>
              <a:rPr lang="en" sz="11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and includes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</a:t>
            </a:r>
            <a:r>
              <a:rPr lang="en" sz="11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1658" name="Google Shape;1658;p29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659" name="Google Shape;1659;p29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60" name="Google Shape;1660;p29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61" name="Google Shape;1661;p29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662" name="Google Shape;1662;p29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663" name="Google Shape;1663;p29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29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5" name="Google Shape;1665;p29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666" name="Google Shape;1666;p29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29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68" name="Google Shape;1668;p29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669" name="Google Shape;1669;p29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70" name="Google Shape;1670;p29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71" name="Google Shape;1671;p29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672" name="Google Shape;1672;p29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673" name="Google Shape;1673;p29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29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29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6" name="Google Shape;1676;p29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677" name="Google Shape;1677;p29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29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0" name="Google Shape;1680;p30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681" name="Google Shape;1681;p30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0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0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0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0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0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0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0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0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0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0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0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0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0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0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0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0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0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0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0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0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0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0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0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0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0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0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0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0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0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0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0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0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0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0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6" name="Google Shape;1716;p30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1717" name="Google Shape;1717;p30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718" name="Google Shape;1718;p30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19" name="Google Shape;1719;p30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720" name="Google Shape;1720;p30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1721" name="Google Shape;1721;p30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30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3" name="Google Shape;1723;p30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1724" name="Google Shape;1724;p30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30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26" name="Google Shape;1726;p30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1727" name="Google Shape;1727;p30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728" name="Google Shape;1728;p30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29" name="Google Shape;1729;p30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730" name="Google Shape;1730;p30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1731" name="Google Shape;1731;p30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30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30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4" name="Google Shape;1734;p30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1735" name="Google Shape;1735;p30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30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4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73" name="Google Shape;173;p4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" name="Google Shape;208;p4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9" name="Google Shape;209;p4"/>
          <p:cNvSpPr txBox="1"/>
          <p:nvPr>
            <p:ph idx="1" type="body"/>
          </p:nvPr>
        </p:nvSpPr>
        <p:spPr>
          <a:xfrm>
            <a:off x="720000" y="1174500"/>
            <a:ext cx="77040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10" name="Google Shape;210;p4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211" name="Google Shape;211;p4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2" name="Google Shape;212;p4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3" name="Google Shape;213;p4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14" name="Google Shape;214;p4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215" name="Google Shape;215;p4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4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7" name="Google Shape;217;p4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218" name="Google Shape;218;p4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4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0" name="Google Shape;220;p4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221" name="Google Shape;221;p4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22" name="Google Shape;222;p4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23" name="Google Shape;223;p4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24" name="Google Shape;224;p4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225" name="Google Shape;225;p4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4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4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4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229" name="Google Shape;229;p4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4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8" name="Google Shape;1738;p31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1739" name="Google Shape;1739;p31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1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1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1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1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1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1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1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1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1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1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1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1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1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1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1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1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1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1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1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1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1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1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1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1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1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1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1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1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1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1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1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1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1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1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74" name="Google Shape;1774;p31"/>
          <p:cNvPicPr preferRelativeResize="0"/>
          <p:nvPr/>
        </p:nvPicPr>
        <p:blipFill rotWithShape="1">
          <a:blip r:embed="rId2">
            <a:alphaModFix/>
          </a:blip>
          <a:srcRect b="12005" l="12492" r="12342" t="18400"/>
          <a:stretch/>
        </p:blipFill>
        <p:spPr>
          <a:xfrm>
            <a:off x="8552275" y="3029175"/>
            <a:ext cx="1377700" cy="1275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5" name="Google Shape;1775;p31"/>
          <p:cNvPicPr preferRelativeResize="0"/>
          <p:nvPr/>
        </p:nvPicPr>
        <p:blipFill rotWithShape="1">
          <a:blip r:embed="rId2">
            <a:alphaModFix/>
          </a:blip>
          <a:srcRect b="12005" l="12492" r="12342" t="18400"/>
          <a:stretch/>
        </p:blipFill>
        <p:spPr>
          <a:xfrm>
            <a:off x="-248325" y="592308"/>
            <a:ext cx="1452025" cy="1344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5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233" name="Google Shape;233;p5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5"/>
          <p:cNvSpPr txBox="1"/>
          <p:nvPr>
            <p:ph idx="1" type="subTitle"/>
          </p:nvPr>
        </p:nvSpPr>
        <p:spPr>
          <a:xfrm>
            <a:off x="1105200" y="2900659"/>
            <a:ext cx="3314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5"/>
          <p:cNvSpPr txBox="1"/>
          <p:nvPr>
            <p:ph idx="2" type="subTitle"/>
          </p:nvPr>
        </p:nvSpPr>
        <p:spPr>
          <a:xfrm>
            <a:off x="4724409" y="2900659"/>
            <a:ext cx="3314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5"/>
          <p:cNvSpPr txBox="1"/>
          <p:nvPr>
            <p:ph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1" name="Google Shape;271;p5"/>
          <p:cNvSpPr txBox="1"/>
          <p:nvPr>
            <p:ph idx="3" type="title"/>
          </p:nvPr>
        </p:nvSpPr>
        <p:spPr>
          <a:xfrm>
            <a:off x="1105200" y="2600809"/>
            <a:ext cx="33144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2" name="Google Shape;272;p5"/>
          <p:cNvSpPr txBox="1"/>
          <p:nvPr>
            <p:ph idx="4" type="title"/>
          </p:nvPr>
        </p:nvSpPr>
        <p:spPr>
          <a:xfrm>
            <a:off x="4724409" y="2600809"/>
            <a:ext cx="33144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73" name="Google Shape;273;p5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274" name="Google Shape;274;p5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75" name="Google Shape;275;p5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76" name="Google Shape;276;p5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77" name="Google Shape;277;p5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278" name="Google Shape;278;p5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5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0" name="Google Shape;280;p5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281" name="Google Shape;281;p5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5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3" name="Google Shape;283;p5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284" name="Google Shape;284;p5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85" name="Google Shape;285;p5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86" name="Google Shape;286;p5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87" name="Google Shape;287;p5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288" name="Google Shape;288;p5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5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5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" name="Google Shape;291;p5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292" name="Google Shape;292;p5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5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6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296" name="Google Shape;296;p6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6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6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6"/>
          <p:cNvSpPr txBox="1"/>
          <p:nvPr>
            <p:ph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32" name="Google Shape;332;p6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333" name="Google Shape;333;p6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34" name="Google Shape;334;p6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35" name="Google Shape;335;p6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336" name="Google Shape;336;p6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337" name="Google Shape;337;p6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6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" name="Google Shape;339;p6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340" name="Google Shape;340;p6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6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2" name="Google Shape;342;p6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343" name="Google Shape;343;p6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44" name="Google Shape;344;p6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45" name="Google Shape;345;p6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346" name="Google Shape;346;p6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347" name="Google Shape;347;p6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6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6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" name="Google Shape;350;p6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351" name="Google Shape;351;p6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6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7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355" name="Google Shape;355;p7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7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0" name="Google Shape;390;p7"/>
          <p:cNvSpPr txBox="1"/>
          <p:nvPr>
            <p:ph type="title"/>
          </p:nvPr>
        </p:nvSpPr>
        <p:spPr>
          <a:xfrm>
            <a:off x="720000" y="557922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1" name="Google Shape;391;p7"/>
          <p:cNvSpPr txBox="1"/>
          <p:nvPr>
            <p:ph idx="1" type="subTitle"/>
          </p:nvPr>
        </p:nvSpPr>
        <p:spPr>
          <a:xfrm rot="-458">
            <a:off x="719995" y="1699173"/>
            <a:ext cx="4503600" cy="21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392" name="Google Shape;392;p7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393" name="Google Shape;393;p7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94" name="Google Shape;394;p7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95" name="Google Shape;395;p7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396" name="Google Shape;396;p7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397" name="Google Shape;397;p7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7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9" name="Google Shape;399;p7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400" name="Google Shape;400;p7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7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2" name="Google Shape;402;p7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403" name="Google Shape;403;p7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04" name="Google Shape;404;p7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5" name="Google Shape;405;p7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406" name="Google Shape;406;p7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407" name="Google Shape;407;p7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7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7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0" name="Google Shape;410;p7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411" name="Google Shape;411;p7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7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8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415" name="Google Shape;415;p8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8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8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8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8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8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8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8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8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8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8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8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8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8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8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8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8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8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0" name="Google Shape;450;p8"/>
          <p:cNvSpPr txBox="1"/>
          <p:nvPr>
            <p:ph type="title"/>
          </p:nvPr>
        </p:nvSpPr>
        <p:spPr>
          <a:xfrm>
            <a:off x="1125900" y="1365900"/>
            <a:ext cx="6892200" cy="24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1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451" name="Google Shape;451;p8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452" name="Google Shape;452;p8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53" name="Google Shape;453;p8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4" name="Google Shape;454;p8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455" name="Google Shape;455;p8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456" name="Google Shape;456;p8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8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8" name="Google Shape;458;p8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459" name="Google Shape;459;p8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8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1" name="Google Shape;461;p8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462" name="Google Shape;462;p8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63" name="Google Shape;463;p8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4" name="Google Shape;464;p8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465" name="Google Shape;465;p8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466" name="Google Shape;466;p8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8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8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9" name="Google Shape;469;p8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470" name="Google Shape;470;p8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8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oogle Shape;473;p9"/>
          <p:cNvGrpSpPr/>
          <p:nvPr/>
        </p:nvGrpSpPr>
        <p:grpSpPr>
          <a:xfrm>
            <a:off x="75" y="50"/>
            <a:ext cx="9144183" cy="5413256"/>
            <a:chOff x="1619453" y="1201199"/>
            <a:chExt cx="3959892" cy="2344213"/>
          </a:xfrm>
        </p:grpSpPr>
        <p:sp>
          <p:nvSpPr>
            <p:cNvPr id="474" name="Google Shape;474;p9"/>
            <p:cNvSpPr/>
            <p:nvPr/>
          </p:nvSpPr>
          <p:spPr>
            <a:xfrm>
              <a:off x="18087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19805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2152372" y="1201199"/>
              <a:ext cx="0" cy="2344213"/>
            </a:xfrm>
            <a:custGeom>
              <a:rect b="b" l="l" r="r" t="t"/>
              <a:pathLst>
                <a:path extrusionOk="0" fill="none" h="107164" w="0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23241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24959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26677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28395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301132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31830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9"/>
            <p:cNvSpPr/>
            <p:nvPr/>
          </p:nvSpPr>
          <p:spPr>
            <a:xfrm>
              <a:off x="335489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35266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3698472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38702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4042047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9"/>
            <p:cNvSpPr/>
            <p:nvPr/>
          </p:nvSpPr>
          <p:spPr>
            <a:xfrm>
              <a:off x="42138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9"/>
            <p:cNvSpPr/>
            <p:nvPr/>
          </p:nvSpPr>
          <p:spPr>
            <a:xfrm>
              <a:off x="43855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455739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47291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490097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9"/>
            <p:cNvSpPr/>
            <p:nvPr/>
          </p:nvSpPr>
          <p:spPr>
            <a:xfrm>
              <a:off x="50727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1" y="107163"/>
                  </a:moveTo>
                  <a:lnTo>
                    <a:pt x="1" y="106882"/>
                  </a:lnTo>
                  <a:lnTo>
                    <a:pt x="1" y="102291"/>
                  </a:lnTo>
                  <a:lnTo>
                    <a:pt x="1" y="95419"/>
                  </a:lnTo>
                  <a:lnTo>
                    <a:pt x="1" y="88548"/>
                  </a:lnTo>
                  <a:lnTo>
                    <a:pt x="1" y="81677"/>
                  </a:lnTo>
                  <a:lnTo>
                    <a:pt x="1" y="74805"/>
                  </a:lnTo>
                  <a:lnTo>
                    <a:pt x="1" y="67933"/>
                  </a:lnTo>
                  <a:lnTo>
                    <a:pt x="1" y="61062"/>
                  </a:lnTo>
                  <a:lnTo>
                    <a:pt x="1" y="54191"/>
                  </a:lnTo>
                  <a:lnTo>
                    <a:pt x="1" y="47319"/>
                  </a:lnTo>
                  <a:lnTo>
                    <a:pt x="1" y="40448"/>
                  </a:lnTo>
                  <a:lnTo>
                    <a:pt x="1" y="33577"/>
                  </a:lnTo>
                  <a:lnTo>
                    <a:pt x="1" y="26705"/>
                  </a:lnTo>
                  <a:lnTo>
                    <a:pt x="1" y="19833"/>
                  </a:lnTo>
                  <a:lnTo>
                    <a:pt x="1" y="13877"/>
                  </a:ln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9"/>
            <p:cNvSpPr/>
            <p:nvPr/>
          </p:nvSpPr>
          <p:spPr>
            <a:xfrm>
              <a:off x="5244546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416321" y="1201199"/>
              <a:ext cx="25" cy="2344213"/>
            </a:xfrm>
            <a:custGeom>
              <a:rect b="b" l="l" r="r" t="t"/>
              <a:pathLst>
                <a:path extrusionOk="0" fill="none" h="107164" w="1">
                  <a:moveTo>
                    <a:pt x="0" y="107163"/>
                  </a:moveTo>
                  <a:lnTo>
                    <a:pt x="0" y="106882"/>
                  </a:lnTo>
                  <a:lnTo>
                    <a:pt x="0" y="102291"/>
                  </a:lnTo>
                  <a:lnTo>
                    <a:pt x="0" y="95419"/>
                  </a:lnTo>
                  <a:lnTo>
                    <a:pt x="0" y="88548"/>
                  </a:lnTo>
                  <a:lnTo>
                    <a:pt x="0" y="81677"/>
                  </a:lnTo>
                  <a:lnTo>
                    <a:pt x="0" y="74805"/>
                  </a:lnTo>
                  <a:lnTo>
                    <a:pt x="0" y="67933"/>
                  </a:lnTo>
                  <a:lnTo>
                    <a:pt x="0" y="61062"/>
                  </a:lnTo>
                  <a:lnTo>
                    <a:pt x="0" y="54191"/>
                  </a:lnTo>
                  <a:lnTo>
                    <a:pt x="0" y="47319"/>
                  </a:lnTo>
                  <a:lnTo>
                    <a:pt x="0" y="40448"/>
                  </a:lnTo>
                  <a:lnTo>
                    <a:pt x="0" y="33577"/>
                  </a:lnTo>
                  <a:lnTo>
                    <a:pt x="0" y="26705"/>
                  </a:lnTo>
                  <a:lnTo>
                    <a:pt x="0" y="19833"/>
                  </a:lnTo>
                  <a:lnTo>
                    <a:pt x="0" y="13877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1619453" y="13621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9"/>
            <p:cNvSpPr/>
            <p:nvPr/>
          </p:nvSpPr>
          <p:spPr>
            <a:xfrm>
              <a:off x="1619453" y="153392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9"/>
            <p:cNvSpPr/>
            <p:nvPr/>
          </p:nvSpPr>
          <p:spPr>
            <a:xfrm>
              <a:off x="1619453" y="170570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1619453" y="18774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1619453" y="2049275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9"/>
            <p:cNvSpPr/>
            <p:nvPr/>
          </p:nvSpPr>
          <p:spPr>
            <a:xfrm>
              <a:off x="1619453" y="2221050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9"/>
            <p:cNvSpPr/>
            <p:nvPr/>
          </p:nvSpPr>
          <p:spPr>
            <a:xfrm>
              <a:off x="1619453" y="23928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9"/>
            <p:cNvSpPr/>
            <p:nvPr/>
          </p:nvSpPr>
          <p:spPr>
            <a:xfrm>
              <a:off x="1619453" y="25646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1619453" y="273642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1619453" y="29081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9"/>
            <p:cNvSpPr/>
            <p:nvPr/>
          </p:nvSpPr>
          <p:spPr>
            <a:xfrm>
              <a:off x="1619453" y="3079999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9"/>
            <p:cNvSpPr/>
            <p:nvPr/>
          </p:nvSpPr>
          <p:spPr>
            <a:xfrm>
              <a:off x="1619453" y="3251774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0"/>
                  </a:moveTo>
                  <a:lnTo>
                    <a:pt x="167455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9"/>
            <p:cNvSpPr/>
            <p:nvPr/>
          </p:nvSpPr>
          <p:spPr>
            <a:xfrm>
              <a:off x="1619453" y="3423548"/>
              <a:ext cx="3959892" cy="25"/>
            </a:xfrm>
            <a:custGeom>
              <a:rect b="b" l="l" r="r" t="t"/>
              <a:pathLst>
                <a:path extrusionOk="0" fill="none" h="1" w="167455">
                  <a:moveTo>
                    <a:pt x="1" y="1"/>
                  </a:moveTo>
                  <a:lnTo>
                    <a:pt x="167455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0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9" name="Google Shape;509;p9"/>
          <p:cNvSpPr txBox="1"/>
          <p:nvPr>
            <p:ph type="title"/>
          </p:nvPr>
        </p:nvSpPr>
        <p:spPr>
          <a:xfrm>
            <a:off x="1634400" y="1536148"/>
            <a:ext cx="58752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0" name="Google Shape;510;p9"/>
          <p:cNvSpPr txBox="1"/>
          <p:nvPr>
            <p:ph idx="1" type="subTitle"/>
          </p:nvPr>
        </p:nvSpPr>
        <p:spPr>
          <a:xfrm>
            <a:off x="2159925" y="2537100"/>
            <a:ext cx="4824000" cy="12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11" name="Google Shape;511;p9"/>
          <p:cNvGrpSpPr/>
          <p:nvPr/>
        </p:nvGrpSpPr>
        <p:grpSpPr>
          <a:xfrm>
            <a:off x="-1630264" y="-189410"/>
            <a:ext cx="11764677" cy="790400"/>
            <a:chOff x="-1630264" y="-189410"/>
            <a:chExt cx="11764677" cy="790400"/>
          </a:xfrm>
        </p:grpSpPr>
        <p:sp>
          <p:nvSpPr>
            <p:cNvPr id="512" name="Google Shape;512;p9"/>
            <p:cNvSpPr/>
            <p:nvPr/>
          </p:nvSpPr>
          <p:spPr>
            <a:xfrm>
              <a:off x="-1158211" y="-189410"/>
              <a:ext cx="11292625" cy="790400"/>
            </a:xfrm>
            <a:custGeom>
              <a:rect b="b" l="l" r="r" t="t"/>
              <a:pathLst>
                <a:path extrusionOk="0" h="31616" w="451705">
                  <a:moveTo>
                    <a:pt x="408936" y="31471"/>
                  </a:moveTo>
                  <a:cubicBezTo>
                    <a:pt x="393614" y="31528"/>
                    <a:pt x="376241" y="31243"/>
                    <a:pt x="359381" y="31129"/>
                  </a:cubicBezTo>
                  <a:cubicBezTo>
                    <a:pt x="342521" y="31015"/>
                    <a:pt x="319167" y="31922"/>
                    <a:pt x="307775" y="30787"/>
                  </a:cubicBezTo>
                  <a:cubicBezTo>
                    <a:pt x="296383" y="29653"/>
                    <a:pt x="295586" y="26425"/>
                    <a:pt x="291029" y="24322"/>
                  </a:cubicBezTo>
                  <a:cubicBezTo>
                    <a:pt x="286472" y="22219"/>
                    <a:pt x="285105" y="19652"/>
                    <a:pt x="280434" y="18171"/>
                  </a:cubicBezTo>
                  <a:cubicBezTo>
                    <a:pt x="275763" y="16690"/>
                    <a:pt x="269782" y="15949"/>
                    <a:pt x="263004" y="15436"/>
                  </a:cubicBezTo>
                  <a:cubicBezTo>
                    <a:pt x="256226" y="14923"/>
                    <a:pt x="247626" y="15152"/>
                    <a:pt x="239765" y="15095"/>
                  </a:cubicBezTo>
                  <a:cubicBezTo>
                    <a:pt x="231905" y="15038"/>
                    <a:pt x="231904" y="15095"/>
                    <a:pt x="215841" y="15095"/>
                  </a:cubicBezTo>
                  <a:cubicBezTo>
                    <a:pt x="199778" y="15095"/>
                    <a:pt x="177279" y="15152"/>
                    <a:pt x="143388" y="15095"/>
                  </a:cubicBezTo>
                  <a:cubicBezTo>
                    <a:pt x="109497" y="15038"/>
                    <a:pt x="35458" y="14450"/>
                    <a:pt x="12494" y="14753"/>
                  </a:cubicBezTo>
                  <a:cubicBezTo>
                    <a:pt x="-10470" y="15056"/>
                    <a:pt x="5163" y="17465"/>
                    <a:pt x="5602" y="16912"/>
                  </a:cubicBezTo>
                  <a:cubicBezTo>
                    <a:pt x="6041" y="16359"/>
                    <a:pt x="13185" y="13325"/>
                    <a:pt x="15126" y="11436"/>
                  </a:cubicBezTo>
                  <a:cubicBezTo>
                    <a:pt x="17067" y="9547"/>
                    <a:pt x="14845" y="7353"/>
                    <a:pt x="17250" y="5579"/>
                  </a:cubicBezTo>
                  <a:cubicBezTo>
                    <a:pt x="19655" y="3806"/>
                    <a:pt x="21295" y="1535"/>
                    <a:pt x="29554" y="795"/>
                  </a:cubicBezTo>
                  <a:cubicBezTo>
                    <a:pt x="37813" y="55"/>
                    <a:pt x="44022" y="1080"/>
                    <a:pt x="66806" y="1137"/>
                  </a:cubicBezTo>
                  <a:cubicBezTo>
                    <a:pt x="89590" y="1194"/>
                    <a:pt x="127525" y="1194"/>
                    <a:pt x="166258" y="1137"/>
                  </a:cubicBezTo>
                  <a:cubicBezTo>
                    <a:pt x="204991" y="1080"/>
                    <a:pt x="257110" y="739"/>
                    <a:pt x="299203" y="796"/>
                  </a:cubicBezTo>
                  <a:cubicBezTo>
                    <a:pt x="341297" y="853"/>
                    <a:pt x="397744" y="-1426"/>
                    <a:pt x="418819" y="1479"/>
                  </a:cubicBezTo>
                  <a:cubicBezTo>
                    <a:pt x="439894" y="4384"/>
                    <a:pt x="423832" y="14580"/>
                    <a:pt x="425655" y="18225"/>
                  </a:cubicBezTo>
                  <a:cubicBezTo>
                    <a:pt x="427478" y="21870"/>
                    <a:pt x="425479" y="21257"/>
                    <a:pt x="429756" y="23351"/>
                  </a:cubicBezTo>
                  <a:cubicBezTo>
                    <a:pt x="434033" y="25445"/>
                    <a:pt x="454785" y="29434"/>
                    <a:pt x="451315" y="30787"/>
                  </a:cubicBezTo>
                  <a:cubicBezTo>
                    <a:pt x="447845" y="32140"/>
                    <a:pt x="424258" y="31414"/>
                    <a:pt x="408936" y="31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13" name="Google Shape;513;p9"/>
            <p:cNvSpPr/>
            <p:nvPr/>
          </p:nvSpPr>
          <p:spPr>
            <a:xfrm>
              <a:off x="-1630264" y="13255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14" name="Google Shape;514;p9"/>
            <p:cNvSpPr/>
            <p:nvPr/>
          </p:nvSpPr>
          <p:spPr>
            <a:xfrm>
              <a:off x="-1596155" y="87717"/>
              <a:ext cx="11303750" cy="410925"/>
            </a:xfrm>
            <a:custGeom>
              <a:rect b="b" l="l" r="r" t="t"/>
              <a:pathLst>
                <a:path extrusionOk="0" h="16437" w="452150">
                  <a:moveTo>
                    <a:pt x="452150" y="16088"/>
                  </a:moveTo>
                  <a:cubicBezTo>
                    <a:pt x="439106" y="16088"/>
                    <a:pt x="392114" y="16031"/>
                    <a:pt x="373887" y="16088"/>
                  </a:cubicBezTo>
                  <a:cubicBezTo>
                    <a:pt x="355660" y="16145"/>
                    <a:pt x="350590" y="16487"/>
                    <a:pt x="342786" y="16430"/>
                  </a:cubicBezTo>
                  <a:cubicBezTo>
                    <a:pt x="334982" y="16373"/>
                    <a:pt x="331565" y="16487"/>
                    <a:pt x="327065" y="15746"/>
                  </a:cubicBezTo>
                  <a:cubicBezTo>
                    <a:pt x="322565" y="15006"/>
                    <a:pt x="320515" y="14265"/>
                    <a:pt x="315787" y="11987"/>
                  </a:cubicBezTo>
                  <a:cubicBezTo>
                    <a:pt x="311059" y="9709"/>
                    <a:pt x="307528" y="4013"/>
                    <a:pt x="298699" y="2076"/>
                  </a:cubicBezTo>
                  <a:cubicBezTo>
                    <a:pt x="289870" y="139"/>
                    <a:pt x="293117" y="709"/>
                    <a:pt x="262814" y="367"/>
                  </a:cubicBezTo>
                  <a:cubicBezTo>
                    <a:pt x="232511" y="25"/>
                    <a:pt x="160685" y="82"/>
                    <a:pt x="116883" y="25"/>
                  </a:cubicBezTo>
                  <a:cubicBezTo>
                    <a:pt x="73081" y="-32"/>
                    <a:pt x="19481" y="25"/>
                    <a:pt x="0" y="2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15" name="Google Shape;515;p9"/>
            <p:cNvGrpSpPr/>
            <p:nvPr/>
          </p:nvGrpSpPr>
          <p:grpSpPr>
            <a:xfrm>
              <a:off x="6406513" y="222225"/>
              <a:ext cx="346813" cy="186675"/>
              <a:chOff x="6406513" y="269575"/>
              <a:chExt cx="346813" cy="186675"/>
            </a:xfrm>
          </p:grpSpPr>
          <p:sp>
            <p:nvSpPr>
              <p:cNvPr id="516" name="Google Shape;516;p9"/>
              <p:cNvSpPr/>
              <p:nvPr/>
            </p:nvSpPr>
            <p:spPr>
              <a:xfrm>
                <a:off x="6641425" y="3443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9"/>
              <p:cNvSpPr/>
              <p:nvPr/>
            </p:nvSpPr>
            <p:spPr>
              <a:xfrm>
                <a:off x="6406513" y="269575"/>
                <a:ext cx="158700" cy="1587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8" name="Google Shape;518;p9"/>
            <p:cNvGrpSpPr/>
            <p:nvPr/>
          </p:nvGrpSpPr>
          <p:grpSpPr>
            <a:xfrm>
              <a:off x="8733500" y="-1"/>
              <a:ext cx="331646" cy="342864"/>
              <a:chOff x="8489950" y="332499"/>
              <a:chExt cx="331646" cy="342864"/>
            </a:xfrm>
          </p:grpSpPr>
          <p:sp>
            <p:nvSpPr>
              <p:cNvPr id="519" name="Google Shape;519;p9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1" name="Google Shape;521;p9"/>
          <p:cNvGrpSpPr/>
          <p:nvPr/>
        </p:nvGrpSpPr>
        <p:grpSpPr>
          <a:xfrm>
            <a:off x="-1570098" y="4560991"/>
            <a:ext cx="11522848" cy="761000"/>
            <a:chOff x="-1570098" y="4560991"/>
            <a:chExt cx="11522848" cy="761000"/>
          </a:xfrm>
        </p:grpSpPr>
        <p:sp>
          <p:nvSpPr>
            <p:cNvPr id="522" name="Google Shape;522;p9"/>
            <p:cNvSpPr/>
            <p:nvPr/>
          </p:nvSpPr>
          <p:spPr>
            <a:xfrm>
              <a:off x="-1570098" y="4560991"/>
              <a:ext cx="10957275" cy="761000"/>
            </a:xfrm>
            <a:custGeom>
              <a:rect b="b" l="l" r="r" t="t"/>
              <a:pathLst>
                <a:path extrusionOk="0" h="30440" w="438291">
                  <a:moveTo>
                    <a:pt x="4705" y="1314"/>
                  </a:moveTo>
                  <a:cubicBezTo>
                    <a:pt x="18603" y="-250"/>
                    <a:pt x="76749" y="258"/>
                    <a:pt x="96639" y="106"/>
                  </a:cubicBezTo>
                  <a:cubicBezTo>
                    <a:pt x="116529" y="-46"/>
                    <a:pt x="117867" y="-101"/>
                    <a:pt x="124043" y="401"/>
                  </a:cubicBezTo>
                  <a:cubicBezTo>
                    <a:pt x="130219" y="903"/>
                    <a:pt x="129533" y="982"/>
                    <a:pt x="133697" y="3116"/>
                  </a:cubicBezTo>
                  <a:cubicBezTo>
                    <a:pt x="137861" y="5250"/>
                    <a:pt x="142426" y="11432"/>
                    <a:pt x="149029" y="13204"/>
                  </a:cubicBezTo>
                  <a:cubicBezTo>
                    <a:pt x="155632" y="14976"/>
                    <a:pt x="164901" y="13659"/>
                    <a:pt x="173314" y="13750"/>
                  </a:cubicBezTo>
                  <a:cubicBezTo>
                    <a:pt x="181727" y="13841"/>
                    <a:pt x="189640" y="13841"/>
                    <a:pt x="199509" y="13750"/>
                  </a:cubicBezTo>
                  <a:cubicBezTo>
                    <a:pt x="209378" y="13659"/>
                    <a:pt x="217200" y="13295"/>
                    <a:pt x="232526" y="13204"/>
                  </a:cubicBezTo>
                  <a:cubicBezTo>
                    <a:pt x="247852" y="13113"/>
                    <a:pt x="259404" y="13204"/>
                    <a:pt x="291465" y="13204"/>
                  </a:cubicBezTo>
                  <a:cubicBezTo>
                    <a:pt x="323527" y="13204"/>
                    <a:pt x="401023" y="14259"/>
                    <a:pt x="424895" y="13204"/>
                  </a:cubicBezTo>
                  <a:cubicBezTo>
                    <a:pt x="448768" y="12149"/>
                    <a:pt x="433130" y="6931"/>
                    <a:pt x="434700" y="6873"/>
                  </a:cubicBezTo>
                  <a:cubicBezTo>
                    <a:pt x="436270" y="6816"/>
                    <a:pt x="434636" y="9305"/>
                    <a:pt x="434314" y="12859"/>
                  </a:cubicBezTo>
                  <a:cubicBezTo>
                    <a:pt x="433992" y="16413"/>
                    <a:pt x="437815" y="25412"/>
                    <a:pt x="432769" y="28199"/>
                  </a:cubicBezTo>
                  <a:cubicBezTo>
                    <a:pt x="427723" y="30986"/>
                    <a:pt x="415680" y="29491"/>
                    <a:pt x="404040" y="29581"/>
                  </a:cubicBezTo>
                  <a:cubicBezTo>
                    <a:pt x="392401" y="29672"/>
                    <a:pt x="386912" y="28882"/>
                    <a:pt x="362932" y="28742"/>
                  </a:cubicBezTo>
                  <a:cubicBezTo>
                    <a:pt x="338952" y="28602"/>
                    <a:pt x="299408" y="28462"/>
                    <a:pt x="260162" y="28742"/>
                  </a:cubicBezTo>
                  <a:cubicBezTo>
                    <a:pt x="220916" y="29022"/>
                    <a:pt x="168042" y="30280"/>
                    <a:pt x="127455" y="30420"/>
                  </a:cubicBezTo>
                  <a:cubicBezTo>
                    <a:pt x="86868" y="30560"/>
                    <a:pt x="35929" y="29931"/>
                    <a:pt x="16641" y="29581"/>
                  </a:cubicBezTo>
                  <a:cubicBezTo>
                    <a:pt x="-2647" y="29232"/>
                    <a:pt x="12472" y="30001"/>
                    <a:pt x="11727" y="28323"/>
                  </a:cubicBezTo>
                  <a:cubicBezTo>
                    <a:pt x="10982" y="26645"/>
                    <a:pt x="11919" y="22651"/>
                    <a:pt x="12173" y="19512"/>
                  </a:cubicBezTo>
                  <a:cubicBezTo>
                    <a:pt x="12427" y="16373"/>
                    <a:pt x="14494" y="12521"/>
                    <a:pt x="13249" y="9488"/>
                  </a:cubicBezTo>
                  <a:cubicBezTo>
                    <a:pt x="12004" y="6455"/>
                    <a:pt x="-9193" y="2878"/>
                    <a:pt x="4705" y="1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23" name="Google Shape;523;p9"/>
            <p:cNvSpPr/>
            <p:nvPr/>
          </p:nvSpPr>
          <p:spPr>
            <a:xfrm>
              <a:off x="-1391600" y="4642483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24" name="Google Shape;524;p9"/>
            <p:cNvSpPr/>
            <p:nvPr/>
          </p:nvSpPr>
          <p:spPr>
            <a:xfrm>
              <a:off x="-1426870" y="4692558"/>
              <a:ext cx="11344350" cy="350950"/>
            </a:xfrm>
            <a:custGeom>
              <a:rect b="b" l="l" r="r" t="t"/>
              <a:pathLst>
                <a:path extrusionOk="0" h="14038" w="453774">
                  <a:moveTo>
                    <a:pt x="0" y="395"/>
                  </a:moveTo>
                  <a:cubicBezTo>
                    <a:pt x="13416" y="350"/>
                    <a:pt x="61122" y="122"/>
                    <a:pt x="80495" y="122"/>
                  </a:cubicBezTo>
                  <a:cubicBezTo>
                    <a:pt x="99868" y="122"/>
                    <a:pt x="108463" y="-287"/>
                    <a:pt x="116240" y="395"/>
                  </a:cubicBezTo>
                  <a:cubicBezTo>
                    <a:pt x="124017" y="1077"/>
                    <a:pt x="123517" y="2214"/>
                    <a:pt x="127155" y="4215"/>
                  </a:cubicBezTo>
                  <a:cubicBezTo>
                    <a:pt x="130793" y="6216"/>
                    <a:pt x="132112" y="10855"/>
                    <a:pt x="138069" y="12401"/>
                  </a:cubicBezTo>
                  <a:cubicBezTo>
                    <a:pt x="144027" y="13947"/>
                    <a:pt x="153213" y="13310"/>
                    <a:pt x="162900" y="13492"/>
                  </a:cubicBezTo>
                  <a:cubicBezTo>
                    <a:pt x="172587" y="13674"/>
                    <a:pt x="166310" y="13401"/>
                    <a:pt x="196189" y="13492"/>
                  </a:cubicBezTo>
                  <a:cubicBezTo>
                    <a:pt x="226068" y="13583"/>
                    <a:pt x="299241" y="14038"/>
                    <a:pt x="342172" y="14038"/>
                  </a:cubicBezTo>
                  <a:cubicBezTo>
                    <a:pt x="385103" y="14038"/>
                    <a:pt x="435174" y="13583"/>
                    <a:pt x="453774" y="1349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25" name="Google Shape;525;p9"/>
            <p:cNvGrpSpPr/>
            <p:nvPr/>
          </p:nvGrpSpPr>
          <p:grpSpPr>
            <a:xfrm>
              <a:off x="334300" y="4829049"/>
              <a:ext cx="771403" cy="288460"/>
              <a:chOff x="8164200" y="4855049"/>
              <a:chExt cx="771403" cy="288460"/>
            </a:xfrm>
          </p:grpSpPr>
          <p:sp>
            <p:nvSpPr>
              <p:cNvPr id="526" name="Google Shape;526;p9"/>
              <p:cNvSpPr/>
              <p:nvPr/>
            </p:nvSpPr>
            <p:spPr>
              <a:xfrm>
                <a:off x="8675803" y="4883709"/>
                <a:ext cx="259800" cy="259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8491821" y="4855050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8164200" y="485504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9" name="Google Shape;529;p9"/>
            <p:cNvGrpSpPr/>
            <p:nvPr/>
          </p:nvGrpSpPr>
          <p:grpSpPr>
            <a:xfrm>
              <a:off x="1270875" y="4784224"/>
              <a:ext cx="331646" cy="342864"/>
              <a:chOff x="8489950" y="332499"/>
              <a:chExt cx="331646" cy="342864"/>
            </a:xfrm>
          </p:grpSpPr>
          <p:sp>
            <p:nvSpPr>
              <p:cNvPr id="530" name="Google Shape;530;p9"/>
              <p:cNvSpPr/>
              <p:nvPr/>
            </p:nvSpPr>
            <p:spPr>
              <a:xfrm>
                <a:off x="8709696" y="563463"/>
                <a:ext cx="111900" cy="111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8489950" y="332499"/>
                <a:ext cx="259800" cy="259800"/>
              </a:xfrm>
              <a:prstGeom prst="star4">
                <a:avLst>
                  <a:gd fmla="val 1250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0"/>
          <p:cNvSpPr txBox="1"/>
          <p:nvPr>
            <p:ph type="title"/>
          </p:nvPr>
        </p:nvSpPr>
        <p:spPr>
          <a:xfrm>
            <a:off x="720000" y="4089600"/>
            <a:ext cx="77040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Zen Dots"/>
              <a:buNone/>
              <a:defRPr b="1" i="1" sz="30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Dots"/>
              <a:buNone/>
              <a:defRPr b="1" i="1" sz="30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Dots"/>
              <a:buNone/>
              <a:defRPr b="1" i="1" sz="30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Dots"/>
              <a:buNone/>
              <a:defRPr b="1" i="1" sz="30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Dots"/>
              <a:buNone/>
              <a:defRPr b="1" i="1" sz="30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Dots"/>
              <a:buNone/>
              <a:defRPr b="1" i="1" sz="30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Dots"/>
              <a:buNone/>
              <a:defRPr b="1" i="1" sz="30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Dots"/>
              <a:buNone/>
              <a:defRPr b="1" i="1" sz="30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Dots"/>
              <a:buNone/>
              <a:defRPr b="1" i="1" sz="30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74500"/>
            <a:ext cx="770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unitconverterdmn.w3spaces.com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32"/>
          <p:cNvSpPr txBox="1"/>
          <p:nvPr>
            <p:ph idx="1" type="subTitle"/>
          </p:nvPr>
        </p:nvSpPr>
        <p:spPr>
          <a:xfrm rot="-546">
            <a:off x="2529343" y="3292088"/>
            <a:ext cx="37767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1A8B6"/>
                </a:solidFill>
              </a:rPr>
              <a:t>By: Regan, Siddharth </a:t>
            </a:r>
            <a:endParaRPr sz="2000">
              <a:solidFill>
                <a:srgbClr val="41A8B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1A8B6"/>
                </a:solidFill>
              </a:rPr>
              <a:t>and Bryan</a:t>
            </a:r>
            <a:endParaRPr sz="2000">
              <a:solidFill>
                <a:srgbClr val="41A8B6"/>
              </a:solidFill>
            </a:endParaRPr>
          </a:p>
        </p:txBody>
      </p:sp>
      <p:sp>
        <p:nvSpPr>
          <p:cNvPr id="1781" name="Google Shape;1781;p32"/>
          <p:cNvSpPr txBox="1"/>
          <p:nvPr>
            <p:ph type="ctrTitle"/>
          </p:nvPr>
        </p:nvSpPr>
        <p:spPr>
          <a:xfrm>
            <a:off x="1249250" y="1056575"/>
            <a:ext cx="6336900" cy="207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>
                <a:solidFill>
                  <a:schemeClr val="dk1"/>
                </a:solidFill>
              </a:rPr>
              <a:t>Convertly</a:t>
            </a:r>
            <a:endParaRPr b="1" i="1" sz="5000">
              <a:solidFill>
                <a:schemeClr val="dk2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grpSp>
        <p:nvGrpSpPr>
          <p:cNvPr id="1782" name="Google Shape;1782;p32"/>
          <p:cNvGrpSpPr/>
          <p:nvPr/>
        </p:nvGrpSpPr>
        <p:grpSpPr>
          <a:xfrm>
            <a:off x="804440" y="3531599"/>
            <a:ext cx="667682" cy="667682"/>
            <a:chOff x="9011850" y="1484962"/>
            <a:chExt cx="552900" cy="552900"/>
          </a:xfrm>
        </p:grpSpPr>
        <p:pic>
          <p:nvPicPr>
            <p:cNvPr id="1783" name="Google Shape;1783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4" name="Google Shape;1784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5" name="Google Shape;1785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6" name="Google Shape;1786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87" name="Google Shape;1787;p32"/>
          <p:cNvSpPr/>
          <p:nvPr/>
        </p:nvSpPr>
        <p:spPr>
          <a:xfrm>
            <a:off x="1828700" y="3011700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8" name="Google Shape;1788;p32"/>
          <p:cNvSpPr/>
          <p:nvPr/>
        </p:nvSpPr>
        <p:spPr>
          <a:xfrm>
            <a:off x="5690600" y="781000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9" name="Google Shape;1789;p32"/>
          <p:cNvGrpSpPr/>
          <p:nvPr/>
        </p:nvGrpSpPr>
        <p:grpSpPr>
          <a:xfrm>
            <a:off x="2011449" y="225750"/>
            <a:ext cx="790213" cy="667702"/>
            <a:chOff x="2011449" y="225750"/>
            <a:chExt cx="790213" cy="667702"/>
          </a:xfrm>
        </p:grpSpPr>
        <p:pic>
          <p:nvPicPr>
            <p:cNvPr id="1790" name="Google Shape;1790;p32"/>
            <p:cNvPicPr preferRelativeResize="0"/>
            <p:nvPr/>
          </p:nvPicPr>
          <p:blipFill rotWithShape="1">
            <a:blip r:embed="rId4">
              <a:alphaModFix/>
            </a:blip>
            <a:srcRect b="0" l="0" r="0" t="4915"/>
            <a:stretch/>
          </p:blipFill>
          <p:spPr>
            <a:xfrm>
              <a:off x="2099438" y="225750"/>
              <a:ext cx="702225" cy="667702"/>
            </a:xfrm>
            <a:prstGeom prst="rect">
              <a:avLst/>
            </a:prstGeom>
            <a:noFill/>
            <a:ln>
              <a:noFill/>
            </a:ln>
            <a:effectLst>
              <a:outerShdw blurRad="157163" rotWithShape="0" algn="bl" dir="3180000" dist="104775">
                <a:srgbClr val="0E6790">
                  <a:alpha val="62000"/>
                </a:srgbClr>
              </a:outerShdw>
            </a:effectLst>
          </p:spPr>
        </p:pic>
        <p:grpSp>
          <p:nvGrpSpPr>
            <p:cNvPr id="1791" name="Google Shape;1791;p32"/>
            <p:cNvGrpSpPr/>
            <p:nvPr/>
          </p:nvGrpSpPr>
          <p:grpSpPr>
            <a:xfrm>
              <a:off x="2011449" y="446025"/>
              <a:ext cx="785500" cy="283075"/>
              <a:chOff x="2011449" y="446025"/>
              <a:chExt cx="785500" cy="283075"/>
            </a:xfrm>
          </p:grpSpPr>
          <p:sp>
            <p:nvSpPr>
              <p:cNvPr id="1792" name="Google Shape;1792;p32"/>
              <p:cNvSpPr/>
              <p:nvPr/>
            </p:nvSpPr>
            <p:spPr>
              <a:xfrm>
                <a:off x="2011449" y="446025"/>
                <a:ext cx="785500" cy="169975"/>
              </a:xfrm>
              <a:custGeom>
                <a:rect b="b" l="l" r="r" t="t"/>
                <a:pathLst>
                  <a:path extrusionOk="0" h="6799" w="31420">
                    <a:moveTo>
                      <a:pt x="5219" y="0"/>
                    </a:moveTo>
                    <a:cubicBezTo>
                      <a:pt x="4696" y="65"/>
                      <a:pt x="2948" y="65"/>
                      <a:pt x="2082" y="392"/>
                    </a:cubicBezTo>
                    <a:cubicBezTo>
                      <a:pt x="1216" y="719"/>
                      <a:pt x="154" y="1422"/>
                      <a:pt x="23" y="1961"/>
                    </a:cubicBezTo>
                    <a:cubicBezTo>
                      <a:pt x="-108" y="2500"/>
                      <a:pt x="318" y="3055"/>
                      <a:pt x="1298" y="3627"/>
                    </a:cubicBezTo>
                    <a:cubicBezTo>
                      <a:pt x="2278" y="4199"/>
                      <a:pt x="3667" y="4869"/>
                      <a:pt x="5905" y="5392"/>
                    </a:cubicBezTo>
                    <a:cubicBezTo>
                      <a:pt x="8143" y="5915"/>
                      <a:pt x="11508" y="6633"/>
                      <a:pt x="14727" y="6764"/>
                    </a:cubicBezTo>
                    <a:cubicBezTo>
                      <a:pt x="17946" y="6895"/>
                      <a:pt x="22521" y="6650"/>
                      <a:pt x="25217" y="6176"/>
                    </a:cubicBezTo>
                    <a:cubicBezTo>
                      <a:pt x="27913" y="5702"/>
                      <a:pt x="29971" y="4607"/>
                      <a:pt x="30902" y="3921"/>
                    </a:cubicBezTo>
                    <a:cubicBezTo>
                      <a:pt x="31833" y="3235"/>
                      <a:pt x="31327" y="2500"/>
                      <a:pt x="30804" y="2059"/>
                    </a:cubicBezTo>
                    <a:cubicBezTo>
                      <a:pt x="30281" y="1618"/>
                      <a:pt x="28272" y="1406"/>
                      <a:pt x="27765" y="1275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793" name="Google Shape;1793;p32"/>
              <p:cNvSpPr/>
              <p:nvPr/>
            </p:nvSpPr>
            <p:spPr>
              <a:xfrm>
                <a:off x="2011449" y="509750"/>
                <a:ext cx="784925" cy="165625"/>
              </a:xfrm>
              <a:custGeom>
                <a:rect b="b" l="l" r="r" t="t"/>
                <a:pathLst>
                  <a:path extrusionOk="0" h="6625" w="31397">
                    <a:moveTo>
                      <a:pt x="4729" y="0"/>
                    </a:moveTo>
                    <a:cubicBezTo>
                      <a:pt x="4288" y="36"/>
                      <a:pt x="2866" y="-80"/>
                      <a:pt x="2082" y="218"/>
                    </a:cubicBezTo>
                    <a:cubicBezTo>
                      <a:pt x="1298" y="516"/>
                      <a:pt x="154" y="1248"/>
                      <a:pt x="23" y="1787"/>
                    </a:cubicBezTo>
                    <a:cubicBezTo>
                      <a:pt x="-108" y="2326"/>
                      <a:pt x="318" y="2881"/>
                      <a:pt x="1298" y="3453"/>
                    </a:cubicBezTo>
                    <a:cubicBezTo>
                      <a:pt x="2278" y="4025"/>
                      <a:pt x="3667" y="4695"/>
                      <a:pt x="5905" y="5218"/>
                    </a:cubicBezTo>
                    <a:cubicBezTo>
                      <a:pt x="8143" y="5741"/>
                      <a:pt x="11508" y="6459"/>
                      <a:pt x="14727" y="6590"/>
                    </a:cubicBezTo>
                    <a:cubicBezTo>
                      <a:pt x="17946" y="6721"/>
                      <a:pt x="22521" y="6476"/>
                      <a:pt x="25217" y="6002"/>
                    </a:cubicBezTo>
                    <a:cubicBezTo>
                      <a:pt x="27913" y="5528"/>
                      <a:pt x="29971" y="4433"/>
                      <a:pt x="30902" y="3747"/>
                    </a:cubicBezTo>
                    <a:cubicBezTo>
                      <a:pt x="31833" y="3061"/>
                      <a:pt x="31245" y="2314"/>
                      <a:pt x="30804" y="1885"/>
                    </a:cubicBezTo>
                    <a:cubicBezTo>
                      <a:pt x="30363" y="1457"/>
                      <a:pt x="28680" y="1294"/>
                      <a:pt x="28255" y="117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794" name="Google Shape;1794;p32"/>
              <p:cNvSpPr/>
              <p:nvPr/>
            </p:nvSpPr>
            <p:spPr>
              <a:xfrm>
                <a:off x="2011450" y="563475"/>
                <a:ext cx="765773" cy="165625"/>
              </a:xfrm>
              <a:custGeom>
                <a:rect b="b" l="l" r="r" t="t"/>
                <a:pathLst>
                  <a:path extrusionOk="0" h="6625" w="31397">
                    <a:moveTo>
                      <a:pt x="4729" y="0"/>
                    </a:moveTo>
                    <a:cubicBezTo>
                      <a:pt x="4288" y="36"/>
                      <a:pt x="2866" y="-80"/>
                      <a:pt x="2082" y="218"/>
                    </a:cubicBezTo>
                    <a:cubicBezTo>
                      <a:pt x="1298" y="516"/>
                      <a:pt x="154" y="1248"/>
                      <a:pt x="23" y="1787"/>
                    </a:cubicBezTo>
                    <a:cubicBezTo>
                      <a:pt x="-108" y="2326"/>
                      <a:pt x="318" y="2881"/>
                      <a:pt x="1298" y="3453"/>
                    </a:cubicBezTo>
                    <a:cubicBezTo>
                      <a:pt x="2278" y="4025"/>
                      <a:pt x="3667" y="4695"/>
                      <a:pt x="5905" y="5218"/>
                    </a:cubicBezTo>
                    <a:cubicBezTo>
                      <a:pt x="8143" y="5741"/>
                      <a:pt x="11508" y="6459"/>
                      <a:pt x="14727" y="6590"/>
                    </a:cubicBezTo>
                    <a:cubicBezTo>
                      <a:pt x="17946" y="6721"/>
                      <a:pt x="22521" y="6476"/>
                      <a:pt x="25217" y="6002"/>
                    </a:cubicBezTo>
                    <a:cubicBezTo>
                      <a:pt x="27913" y="5528"/>
                      <a:pt x="29971" y="4433"/>
                      <a:pt x="30902" y="3747"/>
                    </a:cubicBezTo>
                    <a:cubicBezTo>
                      <a:pt x="31833" y="3061"/>
                      <a:pt x="31245" y="2314"/>
                      <a:pt x="30804" y="1885"/>
                    </a:cubicBezTo>
                    <a:cubicBezTo>
                      <a:pt x="30363" y="1457"/>
                      <a:pt x="28680" y="1294"/>
                      <a:pt x="28255" y="117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795" name="Google Shape;1795;p32"/>
          <p:cNvGrpSpPr/>
          <p:nvPr/>
        </p:nvGrpSpPr>
        <p:grpSpPr>
          <a:xfrm flipH="1">
            <a:off x="6332313" y="2649026"/>
            <a:ext cx="1769049" cy="1795600"/>
            <a:chOff x="7374951" y="493051"/>
            <a:chExt cx="1769049" cy="1795600"/>
          </a:xfrm>
        </p:grpSpPr>
        <p:pic>
          <p:nvPicPr>
            <p:cNvPr id="1796" name="Google Shape;1796;p32"/>
            <p:cNvPicPr preferRelativeResize="0"/>
            <p:nvPr/>
          </p:nvPicPr>
          <p:blipFill rotWithShape="1">
            <a:blip r:embed="rId5">
              <a:alphaModFix/>
            </a:blip>
            <a:srcRect b="8687" l="0" r="0" t="6061"/>
            <a:stretch/>
          </p:blipFill>
          <p:spPr>
            <a:xfrm rot="7611348">
              <a:off x="7589821" y="787373"/>
              <a:ext cx="1339308" cy="1206956"/>
            </a:xfrm>
            <a:prstGeom prst="rect">
              <a:avLst/>
            </a:prstGeom>
            <a:noFill/>
            <a:ln>
              <a:noFill/>
            </a:ln>
            <a:effectLst>
              <a:outerShdw blurRad="142875" rotWithShape="0" algn="bl" dir="5400000" dist="76200">
                <a:srgbClr val="0E6790">
                  <a:alpha val="82000"/>
                </a:srgbClr>
              </a:outerShdw>
            </a:effectLst>
          </p:spPr>
        </p:pic>
        <p:grpSp>
          <p:nvGrpSpPr>
            <p:cNvPr id="1797" name="Google Shape;1797;p32"/>
            <p:cNvGrpSpPr/>
            <p:nvPr/>
          </p:nvGrpSpPr>
          <p:grpSpPr>
            <a:xfrm>
              <a:off x="8164220" y="1199575"/>
              <a:ext cx="615289" cy="284475"/>
              <a:chOff x="1791515" y="444625"/>
              <a:chExt cx="963345" cy="284475"/>
            </a:xfrm>
          </p:grpSpPr>
          <p:sp>
            <p:nvSpPr>
              <p:cNvPr id="1798" name="Google Shape;1798;p32"/>
              <p:cNvSpPr/>
              <p:nvPr/>
            </p:nvSpPr>
            <p:spPr>
              <a:xfrm>
                <a:off x="1791515" y="444625"/>
                <a:ext cx="952475" cy="171400"/>
              </a:xfrm>
              <a:custGeom>
                <a:rect b="b" l="l" r="r" t="t"/>
                <a:pathLst>
                  <a:path extrusionOk="0" h="6856" w="38099">
                    <a:moveTo>
                      <a:pt x="4866" y="0"/>
                    </a:moveTo>
                    <a:cubicBezTo>
                      <a:pt x="4374" y="106"/>
                      <a:pt x="2724" y="299"/>
                      <a:pt x="1914" y="635"/>
                    </a:cubicBezTo>
                    <a:cubicBezTo>
                      <a:pt x="1104" y="971"/>
                      <a:pt x="72" y="1509"/>
                      <a:pt x="7" y="2017"/>
                    </a:cubicBezTo>
                    <a:cubicBezTo>
                      <a:pt x="-58" y="2525"/>
                      <a:pt x="356" y="3111"/>
                      <a:pt x="1522" y="3683"/>
                    </a:cubicBezTo>
                    <a:cubicBezTo>
                      <a:pt x="2688" y="4255"/>
                      <a:pt x="4341" y="4925"/>
                      <a:pt x="7004" y="5448"/>
                    </a:cubicBezTo>
                    <a:cubicBezTo>
                      <a:pt x="9667" y="5971"/>
                      <a:pt x="13671" y="6689"/>
                      <a:pt x="17501" y="6820"/>
                    </a:cubicBezTo>
                    <a:cubicBezTo>
                      <a:pt x="21331" y="6951"/>
                      <a:pt x="26638" y="6713"/>
                      <a:pt x="29983" y="6232"/>
                    </a:cubicBezTo>
                    <a:cubicBezTo>
                      <a:pt x="33328" y="5751"/>
                      <a:pt x="36399" y="4608"/>
                      <a:pt x="37572" y="3933"/>
                    </a:cubicBezTo>
                    <a:cubicBezTo>
                      <a:pt x="38746" y="3259"/>
                      <a:pt x="37686" y="2578"/>
                      <a:pt x="37024" y="2185"/>
                    </a:cubicBezTo>
                    <a:cubicBezTo>
                      <a:pt x="36363" y="1792"/>
                      <a:pt x="34173" y="1675"/>
                      <a:pt x="33603" y="1573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sp>
          <p:sp>
            <p:nvSpPr>
              <p:cNvPr id="1799" name="Google Shape;1799;p32"/>
              <p:cNvSpPr/>
              <p:nvPr/>
            </p:nvSpPr>
            <p:spPr>
              <a:xfrm>
                <a:off x="1916285" y="509750"/>
                <a:ext cx="831400" cy="165625"/>
              </a:xfrm>
              <a:custGeom>
                <a:rect b="b" l="l" r="r" t="t"/>
                <a:pathLst>
                  <a:path extrusionOk="0" h="6625" w="33256">
                    <a:moveTo>
                      <a:pt x="5019" y="0"/>
                    </a:moveTo>
                    <a:cubicBezTo>
                      <a:pt x="4595" y="90"/>
                      <a:pt x="3305" y="244"/>
                      <a:pt x="2475" y="542"/>
                    </a:cubicBezTo>
                    <a:cubicBezTo>
                      <a:pt x="1645" y="840"/>
                      <a:pt x="218" y="1302"/>
                      <a:pt x="37" y="1787"/>
                    </a:cubicBezTo>
                    <a:cubicBezTo>
                      <a:pt x="-144" y="2272"/>
                      <a:pt x="349" y="2881"/>
                      <a:pt x="1387" y="3453"/>
                    </a:cubicBezTo>
                    <a:cubicBezTo>
                      <a:pt x="2425" y="4025"/>
                      <a:pt x="3895" y="4695"/>
                      <a:pt x="6265" y="5218"/>
                    </a:cubicBezTo>
                    <a:cubicBezTo>
                      <a:pt x="8635" y="5741"/>
                      <a:pt x="12198" y="6459"/>
                      <a:pt x="15606" y="6590"/>
                    </a:cubicBezTo>
                    <a:cubicBezTo>
                      <a:pt x="19014" y="6721"/>
                      <a:pt x="23860" y="6476"/>
                      <a:pt x="26715" y="6002"/>
                    </a:cubicBezTo>
                    <a:cubicBezTo>
                      <a:pt x="29570" y="5528"/>
                      <a:pt x="31749" y="4433"/>
                      <a:pt x="32735" y="3747"/>
                    </a:cubicBezTo>
                    <a:cubicBezTo>
                      <a:pt x="33721" y="3061"/>
                      <a:pt x="33089" y="2274"/>
                      <a:pt x="32630" y="1885"/>
                    </a:cubicBezTo>
                    <a:cubicBezTo>
                      <a:pt x="32171" y="1497"/>
                      <a:pt x="30423" y="1494"/>
                      <a:pt x="29981" y="141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sp>
          <p:sp>
            <p:nvSpPr>
              <p:cNvPr id="1800" name="Google Shape;1800;p32"/>
              <p:cNvSpPr/>
              <p:nvPr/>
            </p:nvSpPr>
            <p:spPr>
              <a:xfrm>
                <a:off x="1989061" y="553875"/>
                <a:ext cx="765800" cy="175225"/>
              </a:xfrm>
              <a:custGeom>
                <a:rect b="b" l="l" r="r" t="t"/>
                <a:pathLst>
                  <a:path extrusionOk="0" h="7009" w="30632">
                    <a:moveTo>
                      <a:pt x="4765" y="0"/>
                    </a:moveTo>
                    <a:cubicBezTo>
                      <a:pt x="4309" y="100"/>
                      <a:pt x="2822" y="240"/>
                      <a:pt x="2031" y="602"/>
                    </a:cubicBezTo>
                    <a:cubicBezTo>
                      <a:pt x="1241" y="964"/>
                      <a:pt x="149" y="1632"/>
                      <a:pt x="22" y="2171"/>
                    </a:cubicBezTo>
                    <a:cubicBezTo>
                      <a:pt x="-105" y="2710"/>
                      <a:pt x="311" y="3265"/>
                      <a:pt x="1267" y="3837"/>
                    </a:cubicBezTo>
                    <a:cubicBezTo>
                      <a:pt x="2224" y="4409"/>
                      <a:pt x="3577" y="5079"/>
                      <a:pt x="5761" y="5602"/>
                    </a:cubicBezTo>
                    <a:cubicBezTo>
                      <a:pt x="7945" y="6125"/>
                      <a:pt x="11229" y="6843"/>
                      <a:pt x="14369" y="6974"/>
                    </a:cubicBezTo>
                    <a:cubicBezTo>
                      <a:pt x="17509" y="7105"/>
                      <a:pt x="21972" y="6860"/>
                      <a:pt x="24602" y="6386"/>
                    </a:cubicBezTo>
                    <a:cubicBezTo>
                      <a:pt x="27232" y="5912"/>
                      <a:pt x="29241" y="4817"/>
                      <a:pt x="30149" y="4131"/>
                    </a:cubicBezTo>
                    <a:cubicBezTo>
                      <a:pt x="31057" y="3445"/>
                      <a:pt x="30483" y="2698"/>
                      <a:pt x="30052" y="2269"/>
                    </a:cubicBezTo>
                    <a:cubicBezTo>
                      <a:pt x="29622" y="1841"/>
                      <a:pt x="27980" y="1678"/>
                      <a:pt x="27566" y="1560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sp>
        </p:grpSp>
      </p:grpSp>
      <p:pic>
        <p:nvPicPr>
          <p:cNvPr id="1801" name="Google Shape;1801;p32"/>
          <p:cNvPicPr preferRelativeResize="0"/>
          <p:nvPr/>
        </p:nvPicPr>
        <p:blipFill rotWithShape="1">
          <a:blip r:embed="rId5">
            <a:alphaModFix/>
          </a:blip>
          <a:srcRect b="8687" l="0" r="0" t="6061"/>
          <a:stretch/>
        </p:blipFill>
        <p:spPr>
          <a:xfrm rot="7611348">
            <a:off x="7589821" y="787373"/>
            <a:ext cx="1339308" cy="1206956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76200">
              <a:srgbClr val="0E6790">
                <a:alpha val="82000"/>
              </a:srgbClr>
            </a:outerShdw>
          </a:effectLst>
        </p:spPr>
      </p:pic>
      <p:sp>
        <p:nvSpPr>
          <p:cNvPr id="1802" name="Google Shape;1802;p32"/>
          <p:cNvSpPr txBox="1"/>
          <p:nvPr>
            <p:ph idx="1" type="subTitle"/>
          </p:nvPr>
        </p:nvSpPr>
        <p:spPr>
          <a:xfrm rot="-546">
            <a:off x="2630318" y="2502013"/>
            <a:ext cx="37767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41A8B6"/>
                </a:solidFill>
              </a:rPr>
              <a:t>A Unit Converter</a:t>
            </a:r>
            <a:endParaRPr b="1" sz="2600">
              <a:solidFill>
                <a:srgbClr val="41A8B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41"/>
          <p:cNvSpPr txBox="1"/>
          <p:nvPr>
            <p:ph type="title"/>
          </p:nvPr>
        </p:nvSpPr>
        <p:spPr>
          <a:xfrm>
            <a:off x="720000" y="359947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did we choose a converter</a:t>
            </a:r>
            <a:endParaRPr/>
          </a:p>
        </p:txBody>
      </p:sp>
      <p:grpSp>
        <p:nvGrpSpPr>
          <p:cNvPr id="1886" name="Google Shape;1886;p41"/>
          <p:cNvGrpSpPr/>
          <p:nvPr/>
        </p:nvGrpSpPr>
        <p:grpSpPr>
          <a:xfrm flipH="1" rot="10800000">
            <a:off x="6952375" y="825973"/>
            <a:ext cx="2247753" cy="2281489"/>
            <a:chOff x="7374951" y="493051"/>
            <a:chExt cx="1769049" cy="1795600"/>
          </a:xfrm>
        </p:grpSpPr>
        <p:pic>
          <p:nvPicPr>
            <p:cNvPr id="1887" name="Google Shape;1887;p41"/>
            <p:cNvPicPr preferRelativeResize="0"/>
            <p:nvPr/>
          </p:nvPicPr>
          <p:blipFill rotWithShape="1">
            <a:blip r:embed="rId3">
              <a:alphaModFix/>
            </a:blip>
            <a:srcRect b="8687" l="0" r="0" t="6061"/>
            <a:stretch/>
          </p:blipFill>
          <p:spPr>
            <a:xfrm rot="7611348">
              <a:off x="7589821" y="787373"/>
              <a:ext cx="1339308" cy="1206956"/>
            </a:xfrm>
            <a:prstGeom prst="rect">
              <a:avLst/>
            </a:prstGeom>
            <a:noFill/>
            <a:ln>
              <a:noFill/>
            </a:ln>
            <a:effectLst>
              <a:outerShdw blurRad="142875" rotWithShape="0" algn="bl" dir="5460000" dist="76200">
                <a:srgbClr val="0E6790">
                  <a:alpha val="82000"/>
                </a:srgbClr>
              </a:outerShdw>
            </a:effectLst>
          </p:spPr>
        </p:pic>
        <p:grpSp>
          <p:nvGrpSpPr>
            <p:cNvPr id="1888" name="Google Shape;1888;p41"/>
            <p:cNvGrpSpPr/>
            <p:nvPr/>
          </p:nvGrpSpPr>
          <p:grpSpPr>
            <a:xfrm>
              <a:off x="8164220" y="1199575"/>
              <a:ext cx="615289" cy="284475"/>
              <a:chOff x="1791515" y="444625"/>
              <a:chExt cx="963345" cy="284475"/>
            </a:xfrm>
          </p:grpSpPr>
          <p:sp>
            <p:nvSpPr>
              <p:cNvPr id="1889" name="Google Shape;1889;p41"/>
              <p:cNvSpPr/>
              <p:nvPr/>
            </p:nvSpPr>
            <p:spPr>
              <a:xfrm>
                <a:off x="1791515" y="444625"/>
                <a:ext cx="952475" cy="171400"/>
              </a:xfrm>
              <a:custGeom>
                <a:rect b="b" l="l" r="r" t="t"/>
                <a:pathLst>
                  <a:path extrusionOk="0" h="6856" w="38099">
                    <a:moveTo>
                      <a:pt x="4866" y="0"/>
                    </a:moveTo>
                    <a:cubicBezTo>
                      <a:pt x="4374" y="106"/>
                      <a:pt x="2724" y="299"/>
                      <a:pt x="1914" y="635"/>
                    </a:cubicBezTo>
                    <a:cubicBezTo>
                      <a:pt x="1104" y="971"/>
                      <a:pt x="72" y="1509"/>
                      <a:pt x="7" y="2017"/>
                    </a:cubicBezTo>
                    <a:cubicBezTo>
                      <a:pt x="-58" y="2525"/>
                      <a:pt x="356" y="3111"/>
                      <a:pt x="1522" y="3683"/>
                    </a:cubicBezTo>
                    <a:cubicBezTo>
                      <a:pt x="2688" y="4255"/>
                      <a:pt x="4341" y="4925"/>
                      <a:pt x="7004" y="5448"/>
                    </a:cubicBezTo>
                    <a:cubicBezTo>
                      <a:pt x="9667" y="5971"/>
                      <a:pt x="13671" y="6689"/>
                      <a:pt x="17501" y="6820"/>
                    </a:cubicBezTo>
                    <a:cubicBezTo>
                      <a:pt x="21331" y="6951"/>
                      <a:pt x="26638" y="6713"/>
                      <a:pt x="29983" y="6232"/>
                    </a:cubicBezTo>
                    <a:cubicBezTo>
                      <a:pt x="33328" y="5751"/>
                      <a:pt x="36399" y="4608"/>
                      <a:pt x="37572" y="3933"/>
                    </a:cubicBezTo>
                    <a:cubicBezTo>
                      <a:pt x="38746" y="3259"/>
                      <a:pt x="37686" y="2578"/>
                      <a:pt x="37024" y="2185"/>
                    </a:cubicBezTo>
                    <a:cubicBezTo>
                      <a:pt x="36363" y="1792"/>
                      <a:pt x="34173" y="1675"/>
                      <a:pt x="33603" y="1573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890" name="Google Shape;1890;p41"/>
              <p:cNvSpPr/>
              <p:nvPr/>
            </p:nvSpPr>
            <p:spPr>
              <a:xfrm>
                <a:off x="1916285" y="509750"/>
                <a:ext cx="831400" cy="165625"/>
              </a:xfrm>
              <a:custGeom>
                <a:rect b="b" l="l" r="r" t="t"/>
                <a:pathLst>
                  <a:path extrusionOk="0" h="6625" w="33256">
                    <a:moveTo>
                      <a:pt x="5019" y="0"/>
                    </a:moveTo>
                    <a:cubicBezTo>
                      <a:pt x="4595" y="90"/>
                      <a:pt x="3305" y="244"/>
                      <a:pt x="2475" y="542"/>
                    </a:cubicBezTo>
                    <a:cubicBezTo>
                      <a:pt x="1645" y="840"/>
                      <a:pt x="218" y="1302"/>
                      <a:pt x="37" y="1787"/>
                    </a:cubicBezTo>
                    <a:cubicBezTo>
                      <a:pt x="-144" y="2272"/>
                      <a:pt x="349" y="2881"/>
                      <a:pt x="1387" y="3453"/>
                    </a:cubicBezTo>
                    <a:cubicBezTo>
                      <a:pt x="2425" y="4025"/>
                      <a:pt x="3895" y="4695"/>
                      <a:pt x="6265" y="5218"/>
                    </a:cubicBezTo>
                    <a:cubicBezTo>
                      <a:pt x="8635" y="5741"/>
                      <a:pt x="12198" y="6459"/>
                      <a:pt x="15606" y="6590"/>
                    </a:cubicBezTo>
                    <a:cubicBezTo>
                      <a:pt x="19014" y="6721"/>
                      <a:pt x="23860" y="6476"/>
                      <a:pt x="26715" y="6002"/>
                    </a:cubicBezTo>
                    <a:cubicBezTo>
                      <a:pt x="29570" y="5528"/>
                      <a:pt x="31749" y="4433"/>
                      <a:pt x="32735" y="3747"/>
                    </a:cubicBezTo>
                    <a:cubicBezTo>
                      <a:pt x="33721" y="3061"/>
                      <a:pt x="33089" y="2274"/>
                      <a:pt x="32630" y="1885"/>
                    </a:cubicBezTo>
                    <a:cubicBezTo>
                      <a:pt x="32171" y="1497"/>
                      <a:pt x="30423" y="1494"/>
                      <a:pt x="29981" y="141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891" name="Google Shape;1891;p41"/>
              <p:cNvSpPr/>
              <p:nvPr/>
            </p:nvSpPr>
            <p:spPr>
              <a:xfrm>
                <a:off x="1989061" y="553875"/>
                <a:ext cx="765800" cy="175225"/>
              </a:xfrm>
              <a:custGeom>
                <a:rect b="b" l="l" r="r" t="t"/>
                <a:pathLst>
                  <a:path extrusionOk="0" h="7009" w="30632">
                    <a:moveTo>
                      <a:pt x="4765" y="0"/>
                    </a:moveTo>
                    <a:cubicBezTo>
                      <a:pt x="4309" y="100"/>
                      <a:pt x="2822" y="240"/>
                      <a:pt x="2031" y="602"/>
                    </a:cubicBezTo>
                    <a:cubicBezTo>
                      <a:pt x="1241" y="964"/>
                      <a:pt x="149" y="1632"/>
                      <a:pt x="22" y="2171"/>
                    </a:cubicBezTo>
                    <a:cubicBezTo>
                      <a:pt x="-105" y="2710"/>
                      <a:pt x="311" y="3265"/>
                      <a:pt x="1267" y="3837"/>
                    </a:cubicBezTo>
                    <a:cubicBezTo>
                      <a:pt x="2224" y="4409"/>
                      <a:pt x="3577" y="5079"/>
                      <a:pt x="5761" y="5602"/>
                    </a:cubicBezTo>
                    <a:cubicBezTo>
                      <a:pt x="7945" y="6125"/>
                      <a:pt x="11229" y="6843"/>
                      <a:pt x="14369" y="6974"/>
                    </a:cubicBezTo>
                    <a:cubicBezTo>
                      <a:pt x="17509" y="7105"/>
                      <a:pt x="21972" y="6860"/>
                      <a:pt x="24602" y="6386"/>
                    </a:cubicBezTo>
                    <a:cubicBezTo>
                      <a:pt x="27232" y="5912"/>
                      <a:pt x="29241" y="4817"/>
                      <a:pt x="30149" y="4131"/>
                    </a:cubicBezTo>
                    <a:cubicBezTo>
                      <a:pt x="31057" y="3445"/>
                      <a:pt x="30483" y="2698"/>
                      <a:pt x="30052" y="2269"/>
                    </a:cubicBezTo>
                    <a:cubicBezTo>
                      <a:pt x="29622" y="1841"/>
                      <a:pt x="27980" y="1678"/>
                      <a:pt x="27566" y="1560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pic>
        <p:nvPicPr>
          <p:cNvPr id="1892" name="Google Shape;1892;p41"/>
          <p:cNvPicPr preferRelativeResize="0"/>
          <p:nvPr/>
        </p:nvPicPr>
        <p:blipFill rotWithShape="1">
          <a:blip r:embed="rId4">
            <a:alphaModFix/>
          </a:blip>
          <a:srcRect b="0" l="0" r="0" t="4915"/>
          <a:stretch/>
        </p:blipFill>
        <p:spPr>
          <a:xfrm>
            <a:off x="7300125" y="3813100"/>
            <a:ext cx="831262" cy="790401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60000" dist="76200">
              <a:schemeClr val="dk1">
                <a:alpha val="75000"/>
              </a:schemeClr>
            </a:outerShdw>
          </a:effectLst>
        </p:spPr>
      </p:pic>
      <p:pic>
        <p:nvPicPr>
          <p:cNvPr id="1893" name="Google Shape;1893;p41"/>
          <p:cNvPicPr preferRelativeResize="0"/>
          <p:nvPr/>
        </p:nvPicPr>
        <p:blipFill rotWithShape="1">
          <a:blip r:embed="rId5">
            <a:alphaModFix/>
          </a:blip>
          <a:srcRect b="12005" l="12492" r="12342" t="18400"/>
          <a:stretch/>
        </p:blipFill>
        <p:spPr>
          <a:xfrm>
            <a:off x="-991275" y="1447545"/>
            <a:ext cx="1452025" cy="134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4" name="Google Shape;1894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45638" y="3043726"/>
            <a:ext cx="461226" cy="56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5" name="Google Shape;1895;p41"/>
          <p:cNvSpPr txBox="1"/>
          <p:nvPr/>
        </p:nvSpPr>
        <p:spPr>
          <a:xfrm>
            <a:off x="397750" y="1447550"/>
            <a:ext cx="6956100" cy="24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Zen Dots"/>
              <a:buChar char="●"/>
            </a:pP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When baking, Jason struggled to understand the recipe’s units (e.g. pounds, ounces, tablespoons)</a:t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Zen Dots"/>
              <a:buChar char="●"/>
            </a:pP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D</a:t>
            </a: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ifficult to follow recipes</a:t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Zen Dots"/>
              <a:buChar char="●"/>
            </a:pP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Makes it easier to convert units in recipes to measure ingredients </a:t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42"/>
          <p:cNvSpPr txBox="1"/>
          <p:nvPr>
            <p:ph idx="2" type="title"/>
          </p:nvPr>
        </p:nvSpPr>
        <p:spPr>
          <a:xfrm>
            <a:off x="2364025" y="2688475"/>
            <a:ext cx="4360200" cy="6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endParaRPr/>
          </a:p>
        </p:txBody>
      </p:sp>
      <p:pic>
        <p:nvPicPr>
          <p:cNvPr id="1901" name="Google Shape;1901;p42"/>
          <p:cNvPicPr preferRelativeResize="0"/>
          <p:nvPr/>
        </p:nvPicPr>
        <p:blipFill rotWithShape="1">
          <a:blip r:embed="rId3">
            <a:alphaModFix/>
          </a:blip>
          <a:srcRect b="12005" l="12492" r="12342" t="18400"/>
          <a:stretch/>
        </p:blipFill>
        <p:spPr>
          <a:xfrm>
            <a:off x="912000" y="363983"/>
            <a:ext cx="1452025" cy="134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2" name="Google Shape;1902;p42"/>
          <p:cNvPicPr preferRelativeResize="0"/>
          <p:nvPr/>
        </p:nvPicPr>
        <p:blipFill rotWithShape="1">
          <a:blip r:embed="rId4">
            <a:alphaModFix/>
          </a:blip>
          <a:srcRect b="0" l="0" r="0" t="4915"/>
          <a:stretch/>
        </p:blipFill>
        <p:spPr>
          <a:xfrm>
            <a:off x="6898375" y="3654225"/>
            <a:ext cx="1996701" cy="189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3" name="Google Shape;1903;p42"/>
          <p:cNvSpPr/>
          <p:nvPr/>
        </p:nvSpPr>
        <p:spPr>
          <a:xfrm>
            <a:off x="3335024" y="1677900"/>
            <a:ext cx="2187041" cy="85897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1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Zen Dots"/>
              </a:rPr>
              <a:t>02</a:t>
            </a:r>
          </a:p>
        </p:txBody>
      </p:sp>
      <p:sp>
        <p:nvSpPr>
          <p:cNvPr id="1904" name="Google Shape;1904;p42"/>
          <p:cNvSpPr/>
          <p:nvPr/>
        </p:nvSpPr>
        <p:spPr>
          <a:xfrm>
            <a:off x="1937125" y="2921213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42"/>
          <p:cNvSpPr/>
          <p:nvPr/>
        </p:nvSpPr>
        <p:spPr>
          <a:xfrm>
            <a:off x="6845200" y="2921225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6" name="Google Shape;1906;p42"/>
          <p:cNvGrpSpPr/>
          <p:nvPr/>
        </p:nvGrpSpPr>
        <p:grpSpPr>
          <a:xfrm flipH="1" rot="8993877">
            <a:off x="-987316" y="2263821"/>
            <a:ext cx="3213651" cy="3261884"/>
            <a:chOff x="7374951" y="493051"/>
            <a:chExt cx="1769049" cy="1795600"/>
          </a:xfrm>
        </p:grpSpPr>
        <p:pic>
          <p:nvPicPr>
            <p:cNvPr id="1907" name="Google Shape;1907;p42"/>
            <p:cNvPicPr preferRelativeResize="0"/>
            <p:nvPr/>
          </p:nvPicPr>
          <p:blipFill rotWithShape="1">
            <a:blip r:embed="rId5">
              <a:alphaModFix/>
            </a:blip>
            <a:srcRect b="8687" l="0" r="0" t="6061"/>
            <a:stretch/>
          </p:blipFill>
          <p:spPr>
            <a:xfrm rot="7611348">
              <a:off x="7589821" y="787373"/>
              <a:ext cx="1339308" cy="1206956"/>
            </a:xfrm>
            <a:prstGeom prst="rect">
              <a:avLst/>
            </a:prstGeom>
            <a:noFill/>
            <a:ln>
              <a:noFill/>
            </a:ln>
            <a:effectLst>
              <a:outerShdw blurRad="142875" rotWithShape="0" algn="bl" dir="5400000" dist="76200">
                <a:srgbClr val="0E6790">
                  <a:alpha val="82000"/>
                </a:srgbClr>
              </a:outerShdw>
            </a:effectLst>
          </p:spPr>
        </p:pic>
        <p:grpSp>
          <p:nvGrpSpPr>
            <p:cNvPr id="1908" name="Google Shape;1908;p42"/>
            <p:cNvGrpSpPr/>
            <p:nvPr/>
          </p:nvGrpSpPr>
          <p:grpSpPr>
            <a:xfrm>
              <a:off x="8164220" y="1199575"/>
              <a:ext cx="615289" cy="284475"/>
              <a:chOff x="1791515" y="444625"/>
              <a:chExt cx="963345" cy="284475"/>
            </a:xfrm>
          </p:grpSpPr>
          <p:sp>
            <p:nvSpPr>
              <p:cNvPr id="1909" name="Google Shape;1909;p42"/>
              <p:cNvSpPr/>
              <p:nvPr/>
            </p:nvSpPr>
            <p:spPr>
              <a:xfrm>
                <a:off x="1791515" y="444625"/>
                <a:ext cx="952475" cy="171400"/>
              </a:xfrm>
              <a:custGeom>
                <a:rect b="b" l="l" r="r" t="t"/>
                <a:pathLst>
                  <a:path extrusionOk="0" h="6856" w="38099">
                    <a:moveTo>
                      <a:pt x="4866" y="0"/>
                    </a:moveTo>
                    <a:cubicBezTo>
                      <a:pt x="4374" y="106"/>
                      <a:pt x="2724" y="299"/>
                      <a:pt x="1914" y="635"/>
                    </a:cubicBezTo>
                    <a:cubicBezTo>
                      <a:pt x="1104" y="971"/>
                      <a:pt x="72" y="1509"/>
                      <a:pt x="7" y="2017"/>
                    </a:cubicBezTo>
                    <a:cubicBezTo>
                      <a:pt x="-58" y="2525"/>
                      <a:pt x="356" y="3111"/>
                      <a:pt x="1522" y="3683"/>
                    </a:cubicBezTo>
                    <a:cubicBezTo>
                      <a:pt x="2688" y="4255"/>
                      <a:pt x="4341" y="4925"/>
                      <a:pt x="7004" y="5448"/>
                    </a:cubicBezTo>
                    <a:cubicBezTo>
                      <a:pt x="9667" y="5971"/>
                      <a:pt x="13671" y="6689"/>
                      <a:pt x="17501" y="6820"/>
                    </a:cubicBezTo>
                    <a:cubicBezTo>
                      <a:pt x="21331" y="6951"/>
                      <a:pt x="26638" y="6713"/>
                      <a:pt x="29983" y="6232"/>
                    </a:cubicBezTo>
                    <a:cubicBezTo>
                      <a:pt x="33328" y="5751"/>
                      <a:pt x="36399" y="4608"/>
                      <a:pt x="37572" y="3933"/>
                    </a:cubicBezTo>
                    <a:cubicBezTo>
                      <a:pt x="38746" y="3259"/>
                      <a:pt x="37686" y="2578"/>
                      <a:pt x="37024" y="2185"/>
                    </a:cubicBezTo>
                    <a:cubicBezTo>
                      <a:pt x="36363" y="1792"/>
                      <a:pt x="34173" y="1675"/>
                      <a:pt x="33603" y="1573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910" name="Google Shape;1910;p42"/>
              <p:cNvSpPr/>
              <p:nvPr/>
            </p:nvSpPr>
            <p:spPr>
              <a:xfrm>
                <a:off x="1916285" y="509750"/>
                <a:ext cx="831400" cy="165625"/>
              </a:xfrm>
              <a:custGeom>
                <a:rect b="b" l="l" r="r" t="t"/>
                <a:pathLst>
                  <a:path extrusionOk="0" h="6625" w="33256">
                    <a:moveTo>
                      <a:pt x="5019" y="0"/>
                    </a:moveTo>
                    <a:cubicBezTo>
                      <a:pt x="4595" y="90"/>
                      <a:pt x="3305" y="244"/>
                      <a:pt x="2475" y="542"/>
                    </a:cubicBezTo>
                    <a:cubicBezTo>
                      <a:pt x="1645" y="840"/>
                      <a:pt x="218" y="1302"/>
                      <a:pt x="37" y="1787"/>
                    </a:cubicBezTo>
                    <a:cubicBezTo>
                      <a:pt x="-144" y="2272"/>
                      <a:pt x="349" y="2881"/>
                      <a:pt x="1387" y="3453"/>
                    </a:cubicBezTo>
                    <a:cubicBezTo>
                      <a:pt x="2425" y="4025"/>
                      <a:pt x="3895" y="4695"/>
                      <a:pt x="6265" y="5218"/>
                    </a:cubicBezTo>
                    <a:cubicBezTo>
                      <a:pt x="8635" y="5741"/>
                      <a:pt x="12198" y="6459"/>
                      <a:pt x="15606" y="6590"/>
                    </a:cubicBezTo>
                    <a:cubicBezTo>
                      <a:pt x="19014" y="6721"/>
                      <a:pt x="23860" y="6476"/>
                      <a:pt x="26715" y="6002"/>
                    </a:cubicBezTo>
                    <a:cubicBezTo>
                      <a:pt x="29570" y="5528"/>
                      <a:pt x="31749" y="4433"/>
                      <a:pt x="32735" y="3747"/>
                    </a:cubicBezTo>
                    <a:cubicBezTo>
                      <a:pt x="33721" y="3061"/>
                      <a:pt x="33089" y="2274"/>
                      <a:pt x="32630" y="1885"/>
                    </a:cubicBezTo>
                    <a:cubicBezTo>
                      <a:pt x="32171" y="1497"/>
                      <a:pt x="30423" y="1494"/>
                      <a:pt x="29981" y="141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911" name="Google Shape;1911;p42"/>
              <p:cNvSpPr/>
              <p:nvPr/>
            </p:nvSpPr>
            <p:spPr>
              <a:xfrm>
                <a:off x="1989061" y="553875"/>
                <a:ext cx="765800" cy="175225"/>
              </a:xfrm>
              <a:custGeom>
                <a:rect b="b" l="l" r="r" t="t"/>
                <a:pathLst>
                  <a:path extrusionOk="0" h="7009" w="30632">
                    <a:moveTo>
                      <a:pt x="4765" y="0"/>
                    </a:moveTo>
                    <a:cubicBezTo>
                      <a:pt x="4309" y="100"/>
                      <a:pt x="2822" y="240"/>
                      <a:pt x="2031" y="602"/>
                    </a:cubicBezTo>
                    <a:cubicBezTo>
                      <a:pt x="1241" y="964"/>
                      <a:pt x="149" y="1632"/>
                      <a:pt x="22" y="2171"/>
                    </a:cubicBezTo>
                    <a:cubicBezTo>
                      <a:pt x="-105" y="2710"/>
                      <a:pt x="311" y="3265"/>
                      <a:pt x="1267" y="3837"/>
                    </a:cubicBezTo>
                    <a:cubicBezTo>
                      <a:pt x="2224" y="4409"/>
                      <a:pt x="3577" y="5079"/>
                      <a:pt x="5761" y="5602"/>
                    </a:cubicBezTo>
                    <a:cubicBezTo>
                      <a:pt x="7945" y="6125"/>
                      <a:pt x="11229" y="6843"/>
                      <a:pt x="14369" y="6974"/>
                    </a:cubicBezTo>
                    <a:cubicBezTo>
                      <a:pt x="17509" y="7105"/>
                      <a:pt x="21972" y="6860"/>
                      <a:pt x="24602" y="6386"/>
                    </a:cubicBezTo>
                    <a:cubicBezTo>
                      <a:pt x="27232" y="5912"/>
                      <a:pt x="29241" y="4817"/>
                      <a:pt x="30149" y="4131"/>
                    </a:cubicBezTo>
                    <a:cubicBezTo>
                      <a:pt x="31057" y="3445"/>
                      <a:pt x="30483" y="2698"/>
                      <a:pt x="30052" y="2269"/>
                    </a:cubicBezTo>
                    <a:cubicBezTo>
                      <a:pt x="29622" y="1841"/>
                      <a:pt x="27980" y="1678"/>
                      <a:pt x="27566" y="1560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pic>
        <p:nvPicPr>
          <p:cNvPr id="1912" name="Google Shape;1912;p42"/>
          <p:cNvPicPr preferRelativeResize="0"/>
          <p:nvPr/>
        </p:nvPicPr>
        <p:blipFill rotWithShape="1">
          <a:blip r:embed="rId5">
            <a:alphaModFix/>
          </a:blip>
          <a:srcRect b="8687" l="0" r="0" t="6061"/>
          <a:stretch/>
        </p:blipFill>
        <p:spPr>
          <a:xfrm rot="7617556">
            <a:off x="6865587" y="163128"/>
            <a:ext cx="1525128" cy="1374417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76200">
              <a:srgbClr val="0E6790">
                <a:alpha val="82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p43"/>
          <p:cNvSpPr txBox="1"/>
          <p:nvPr>
            <p:ph type="title"/>
          </p:nvPr>
        </p:nvSpPr>
        <p:spPr>
          <a:xfrm>
            <a:off x="1812406" y="2552744"/>
            <a:ext cx="2394900" cy="287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History Tab</a:t>
            </a:r>
            <a:endParaRPr sz="3400"/>
          </a:p>
        </p:txBody>
      </p:sp>
      <p:sp>
        <p:nvSpPr>
          <p:cNvPr id="1918" name="Google Shape;1918;p43"/>
          <p:cNvSpPr txBox="1"/>
          <p:nvPr>
            <p:ph idx="1" type="subTitle"/>
          </p:nvPr>
        </p:nvSpPr>
        <p:spPr>
          <a:xfrm>
            <a:off x="1811950" y="2931776"/>
            <a:ext cx="23958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Move convenient for Jason to see their converted units in the past</a:t>
            </a:r>
            <a:endParaRPr/>
          </a:p>
        </p:txBody>
      </p:sp>
      <p:sp>
        <p:nvSpPr>
          <p:cNvPr id="1919" name="Google Shape;1919;p43"/>
          <p:cNvSpPr txBox="1"/>
          <p:nvPr>
            <p:ph idx="2" type="title"/>
          </p:nvPr>
        </p:nvSpPr>
        <p:spPr>
          <a:xfrm>
            <a:off x="4823935" y="1926651"/>
            <a:ext cx="2394900" cy="626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Quiz</a:t>
            </a:r>
            <a:endParaRPr sz="3400"/>
          </a:p>
        </p:txBody>
      </p:sp>
      <p:sp>
        <p:nvSpPr>
          <p:cNvPr id="1920" name="Google Shape;1920;p43"/>
          <p:cNvSpPr txBox="1"/>
          <p:nvPr>
            <p:ph idx="3" type="subTitle"/>
          </p:nvPr>
        </p:nvSpPr>
        <p:spPr>
          <a:xfrm>
            <a:off x="4936247" y="2840461"/>
            <a:ext cx="23958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Gamified our website so users can have fun</a:t>
            </a:r>
            <a:endParaRPr/>
          </a:p>
        </p:txBody>
      </p:sp>
      <p:sp>
        <p:nvSpPr>
          <p:cNvPr id="1921" name="Google Shape;1921;p43"/>
          <p:cNvSpPr txBox="1"/>
          <p:nvPr>
            <p:ph idx="6" type="title"/>
          </p:nvPr>
        </p:nvSpPr>
        <p:spPr>
          <a:xfrm>
            <a:off x="145650" y="5320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features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5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6" name="Google Shape;1926;p44"/>
          <p:cNvPicPr preferRelativeResize="0"/>
          <p:nvPr/>
        </p:nvPicPr>
        <p:blipFill rotWithShape="1">
          <a:blip r:embed="rId3">
            <a:alphaModFix/>
          </a:blip>
          <a:srcRect b="12005" l="12492" r="12342" t="18400"/>
          <a:stretch/>
        </p:blipFill>
        <p:spPr>
          <a:xfrm>
            <a:off x="-633975" y="2939695"/>
            <a:ext cx="1452025" cy="1344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7" name="Google Shape;1927;p44"/>
          <p:cNvGrpSpPr/>
          <p:nvPr/>
        </p:nvGrpSpPr>
        <p:grpSpPr>
          <a:xfrm>
            <a:off x="720002" y="1337674"/>
            <a:ext cx="667682" cy="667682"/>
            <a:chOff x="9011850" y="1484962"/>
            <a:chExt cx="552900" cy="552900"/>
          </a:xfrm>
        </p:grpSpPr>
        <p:pic>
          <p:nvPicPr>
            <p:cNvPr id="1928" name="Google Shape;1928;p4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51000"/>
                </a:schemeClr>
              </a:outerShdw>
            </a:effectLst>
          </p:spPr>
        </p:pic>
        <p:pic>
          <p:nvPicPr>
            <p:cNvPr id="1929" name="Google Shape;1929;p4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51000"/>
                </a:schemeClr>
              </a:outerShdw>
            </a:effectLst>
          </p:spPr>
        </p:pic>
        <p:pic>
          <p:nvPicPr>
            <p:cNvPr id="1930" name="Google Shape;1930;p4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51000"/>
                </a:schemeClr>
              </a:outerShdw>
            </a:effectLst>
          </p:spPr>
        </p:pic>
        <p:pic>
          <p:nvPicPr>
            <p:cNvPr id="1931" name="Google Shape;1931;p4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51000"/>
                </a:schemeClr>
              </a:outerShdw>
            </a:effectLst>
          </p:spPr>
        </p:pic>
      </p:grpSp>
      <p:grpSp>
        <p:nvGrpSpPr>
          <p:cNvPr id="1932" name="Google Shape;1932;p44"/>
          <p:cNvGrpSpPr/>
          <p:nvPr/>
        </p:nvGrpSpPr>
        <p:grpSpPr>
          <a:xfrm flipH="1" rot="1669547">
            <a:off x="7947875" y="2314443"/>
            <a:ext cx="1769107" cy="1795659"/>
            <a:chOff x="7374951" y="493051"/>
            <a:chExt cx="1769049" cy="1795600"/>
          </a:xfrm>
        </p:grpSpPr>
        <p:pic>
          <p:nvPicPr>
            <p:cNvPr id="1933" name="Google Shape;1933;p44"/>
            <p:cNvPicPr preferRelativeResize="0"/>
            <p:nvPr/>
          </p:nvPicPr>
          <p:blipFill rotWithShape="1">
            <a:blip r:embed="rId5">
              <a:alphaModFix/>
            </a:blip>
            <a:srcRect b="8687" l="0" r="0" t="6061"/>
            <a:stretch/>
          </p:blipFill>
          <p:spPr>
            <a:xfrm rot="7611348">
              <a:off x="7589821" y="787373"/>
              <a:ext cx="1339308" cy="1206956"/>
            </a:xfrm>
            <a:prstGeom prst="rect">
              <a:avLst/>
            </a:prstGeom>
            <a:noFill/>
            <a:ln>
              <a:noFill/>
            </a:ln>
            <a:effectLst>
              <a:outerShdw blurRad="142875" rotWithShape="0" algn="bl" dir="5400000" dist="76200">
                <a:srgbClr val="0E6790">
                  <a:alpha val="82000"/>
                </a:srgbClr>
              </a:outerShdw>
            </a:effectLst>
          </p:spPr>
        </p:pic>
        <p:grpSp>
          <p:nvGrpSpPr>
            <p:cNvPr id="1934" name="Google Shape;1934;p44"/>
            <p:cNvGrpSpPr/>
            <p:nvPr/>
          </p:nvGrpSpPr>
          <p:grpSpPr>
            <a:xfrm>
              <a:off x="8164220" y="1199575"/>
              <a:ext cx="615289" cy="284475"/>
              <a:chOff x="1791515" y="444625"/>
              <a:chExt cx="963345" cy="284475"/>
            </a:xfrm>
          </p:grpSpPr>
          <p:sp>
            <p:nvSpPr>
              <p:cNvPr id="1935" name="Google Shape;1935;p44"/>
              <p:cNvSpPr/>
              <p:nvPr/>
            </p:nvSpPr>
            <p:spPr>
              <a:xfrm>
                <a:off x="1791515" y="444625"/>
                <a:ext cx="952475" cy="171400"/>
              </a:xfrm>
              <a:custGeom>
                <a:rect b="b" l="l" r="r" t="t"/>
                <a:pathLst>
                  <a:path extrusionOk="0" h="6856" w="38099">
                    <a:moveTo>
                      <a:pt x="4866" y="0"/>
                    </a:moveTo>
                    <a:cubicBezTo>
                      <a:pt x="4374" y="106"/>
                      <a:pt x="2724" y="299"/>
                      <a:pt x="1914" y="635"/>
                    </a:cubicBezTo>
                    <a:cubicBezTo>
                      <a:pt x="1104" y="971"/>
                      <a:pt x="72" y="1509"/>
                      <a:pt x="7" y="2017"/>
                    </a:cubicBezTo>
                    <a:cubicBezTo>
                      <a:pt x="-58" y="2525"/>
                      <a:pt x="356" y="3111"/>
                      <a:pt x="1522" y="3683"/>
                    </a:cubicBezTo>
                    <a:cubicBezTo>
                      <a:pt x="2688" y="4255"/>
                      <a:pt x="4341" y="4925"/>
                      <a:pt x="7004" y="5448"/>
                    </a:cubicBezTo>
                    <a:cubicBezTo>
                      <a:pt x="9667" y="5971"/>
                      <a:pt x="13671" y="6689"/>
                      <a:pt x="17501" y="6820"/>
                    </a:cubicBezTo>
                    <a:cubicBezTo>
                      <a:pt x="21331" y="6951"/>
                      <a:pt x="26638" y="6713"/>
                      <a:pt x="29983" y="6232"/>
                    </a:cubicBezTo>
                    <a:cubicBezTo>
                      <a:pt x="33328" y="5751"/>
                      <a:pt x="36399" y="4608"/>
                      <a:pt x="37572" y="3933"/>
                    </a:cubicBezTo>
                    <a:cubicBezTo>
                      <a:pt x="38746" y="3259"/>
                      <a:pt x="37686" y="2578"/>
                      <a:pt x="37024" y="2185"/>
                    </a:cubicBezTo>
                    <a:cubicBezTo>
                      <a:pt x="36363" y="1792"/>
                      <a:pt x="34173" y="1675"/>
                      <a:pt x="33603" y="1573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936" name="Google Shape;1936;p44"/>
              <p:cNvSpPr/>
              <p:nvPr/>
            </p:nvSpPr>
            <p:spPr>
              <a:xfrm>
                <a:off x="1916285" y="509750"/>
                <a:ext cx="831400" cy="165625"/>
              </a:xfrm>
              <a:custGeom>
                <a:rect b="b" l="l" r="r" t="t"/>
                <a:pathLst>
                  <a:path extrusionOk="0" h="6625" w="33256">
                    <a:moveTo>
                      <a:pt x="5019" y="0"/>
                    </a:moveTo>
                    <a:cubicBezTo>
                      <a:pt x="4595" y="90"/>
                      <a:pt x="3305" y="244"/>
                      <a:pt x="2475" y="542"/>
                    </a:cubicBezTo>
                    <a:cubicBezTo>
                      <a:pt x="1645" y="840"/>
                      <a:pt x="218" y="1302"/>
                      <a:pt x="37" y="1787"/>
                    </a:cubicBezTo>
                    <a:cubicBezTo>
                      <a:pt x="-144" y="2272"/>
                      <a:pt x="349" y="2881"/>
                      <a:pt x="1387" y="3453"/>
                    </a:cubicBezTo>
                    <a:cubicBezTo>
                      <a:pt x="2425" y="4025"/>
                      <a:pt x="3895" y="4695"/>
                      <a:pt x="6265" y="5218"/>
                    </a:cubicBezTo>
                    <a:cubicBezTo>
                      <a:pt x="8635" y="5741"/>
                      <a:pt x="12198" y="6459"/>
                      <a:pt x="15606" y="6590"/>
                    </a:cubicBezTo>
                    <a:cubicBezTo>
                      <a:pt x="19014" y="6721"/>
                      <a:pt x="23860" y="6476"/>
                      <a:pt x="26715" y="6002"/>
                    </a:cubicBezTo>
                    <a:cubicBezTo>
                      <a:pt x="29570" y="5528"/>
                      <a:pt x="31749" y="4433"/>
                      <a:pt x="32735" y="3747"/>
                    </a:cubicBezTo>
                    <a:cubicBezTo>
                      <a:pt x="33721" y="3061"/>
                      <a:pt x="33089" y="2274"/>
                      <a:pt x="32630" y="1885"/>
                    </a:cubicBezTo>
                    <a:cubicBezTo>
                      <a:pt x="32171" y="1497"/>
                      <a:pt x="30423" y="1494"/>
                      <a:pt x="29981" y="141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937" name="Google Shape;1937;p44"/>
              <p:cNvSpPr/>
              <p:nvPr/>
            </p:nvSpPr>
            <p:spPr>
              <a:xfrm>
                <a:off x="1989061" y="553875"/>
                <a:ext cx="765800" cy="175225"/>
              </a:xfrm>
              <a:custGeom>
                <a:rect b="b" l="l" r="r" t="t"/>
                <a:pathLst>
                  <a:path extrusionOk="0" h="7009" w="30632">
                    <a:moveTo>
                      <a:pt x="4765" y="0"/>
                    </a:moveTo>
                    <a:cubicBezTo>
                      <a:pt x="4309" y="100"/>
                      <a:pt x="2822" y="240"/>
                      <a:pt x="2031" y="602"/>
                    </a:cubicBezTo>
                    <a:cubicBezTo>
                      <a:pt x="1241" y="964"/>
                      <a:pt x="149" y="1632"/>
                      <a:pt x="22" y="2171"/>
                    </a:cubicBezTo>
                    <a:cubicBezTo>
                      <a:pt x="-105" y="2710"/>
                      <a:pt x="311" y="3265"/>
                      <a:pt x="1267" y="3837"/>
                    </a:cubicBezTo>
                    <a:cubicBezTo>
                      <a:pt x="2224" y="4409"/>
                      <a:pt x="3577" y="5079"/>
                      <a:pt x="5761" y="5602"/>
                    </a:cubicBezTo>
                    <a:cubicBezTo>
                      <a:pt x="7945" y="6125"/>
                      <a:pt x="11229" y="6843"/>
                      <a:pt x="14369" y="6974"/>
                    </a:cubicBezTo>
                    <a:cubicBezTo>
                      <a:pt x="17509" y="7105"/>
                      <a:pt x="21972" y="6860"/>
                      <a:pt x="24602" y="6386"/>
                    </a:cubicBezTo>
                    <a:cubicBezTo>
                      <a:pt x="27232" y="5912"/>
                      <a:pt x="29241" y="4817"/>
                      <a:pt x="30149" y="4131"/>
                    </a:cubicBezTo>
                    <a:cubicBezTo>
                      <a:pt x="31057" y="3445"/>
                      <a:pt x="30483" y="2698"/>
                      <a:pt x="30052" y="2269"/>
                    </a:cubicBezTo>
                    <a:cubicBezTo>
                      <a:pt x="29622" y="1841"/>
                      <a:pt x="27980" y="1678"/>
                      <a:pt x="27566" y="1560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pic>
        <p:nvPicPr>
          <p:cNvPr id="1938" name="Google Shape;1938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975" y="-92650"/>
            <a:ext cx="9144000" cy="5328776"/>
          </a:xfrm>
          <a:prstGeom prst="rect">
            <a:avLst/>
          </a:prstGeom>
          <a:noFill/>
          <a:ln>
            <a:noFill/>
          </a:ln>
        </p:spPr>
      </p:pic>
      <p:sp>
        <p:nvSpPr>
          <p:cNvPr id="1939" name="Google Shape;1939;p44"/>
          <p:cNvSpPr txBox="1"/>
          <p:nvPr/>
        </p:nvSpPr>
        <p:spPr>
          <a:xfrm>
            <a:off x="1791650" y="1825950"/>
            <a:ext cx="493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3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p45"/>
          <p:cNvSpPr txBox="1"/>
          <p:nvPr>
            <p:ph idx="1" type="subTitle"/>
          </p:nvPr>
        </p:nvSpPr>
        <p:spPr>
          <a:xfrm>
            <a:off x="1105200" y="2900659"/>
            <a:ext cx="3314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45"/>
          <p:cNvSpPr txBox="1"/>
          <p:nvPr>
            <p:ph idx="2" type="subTitle"/>
          </p:nvPr>
        </p:nvSpPr>
        <p:spPr>
          <a:xfrm>
            <a:off x="4724409" y="2900659"/>
            <a:ext cx="3314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45"/>
          <p:cNvSpPr txBox="1"/>
          <p:nvPr>
            <p:ph type="title"/>
          </p:nvPr>
        </p:nvSpPr>
        <p:spPr>
          <a:xfrm>
            <a:off x="162800" y="223459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</a:t>
            </a:r>
            <a:endParaRPr/>
          </a:p>
        </p:txBody>
      </p:sp>
      <p:sp>
        <p:nvSpPr>
          <p:cNvPr id="1947" name="Google Shape;1947;p45"/>
          <p:cNvSpPr txBox="1"/>
          <p:nvPr>
            <p:ph idx="3" type="title"/>
          </p:nvPr>
        </p:nvSpPr>
        <p:spPr>
          <a:xfrm>
            <a:off x="1105200" y="2600809"/>
            <a:ext cx="3314400" cy="299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45"/>
          <p:cNvSpPr txBox="1"/>
          <p:nvPr>
            <p:ph idx="4" type="title"/>
          </p:nvPr>
        </p:nvSpPr>
        <p:spPr>
          <a:xfrm>
            <a:off x="4724409" y="2600809"/>
            <a:ext cx="3314400" cy="299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9" name="Google Shape;19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700" y="857950"/>
            <a:ext cx="8524595" cy="4074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0" name="Google Shape;1950;p45"/>
          <p:cNvSpPr txBox="1"/>
          <p:nvPr/>
        </p:nvSpPr>
        <p:spPr>
          <a:xfrm>
            <a:off x="5623550" y="4224950"/>
            <a:ext cx="3111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Hepta Slab Medium"/>
                <a:ea typeface="Hepta Slab Medium"/>
                <a:cs typeface="Hepta Slab Medium"/>
                <a:sym typeface="Hepta Slab Medium"/>
              </a:rPr>
              <a:t>unitconverters.net</a:t>
            </a:r>
            <a:endParaRPr sz="2000">
              <a:solidFill>
                <a:srgbClr val="191919"/>
              </a:solidFill>
              <a:latin typeface="Hepta Slab Medium"/>
              <a:ea typeface="Hepta Slab Medium"/>
              <a:cs typeface="Hepta Slab Medium"/>
              <a:sym typeface="Hepta Slab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91919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46"/>
          <p:cNvSpPr txBox="1"/>
          <p:nvPr>
            <p:ph idx="2" type="title"/>
          </p:nvPr>
        </p:nvSpPr>
        <p:spPr>
          <a:xfrm>
            <a:off x="2364025" y="2688475"/>
            <a:ext cx="4360200" cy="6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Website</a:t>
            </a:r>
            <a:endParaRPr/>
          </a:p>
        </p:txBody>
      </p:sp>
      <p:pic>
        <p:nvPicPr>
          <p:cNvPr id="1956" name="Google Shape;1956;p46"/>
          <p:cNvPicPr preferRelativeResize="0"/>
          <p:nvPr/>
        </p:nvPicPr>
        <p:blipFill rotWithShape="1">
          <a:blip r:embed="rId3">
            <a:alphaModFix/>
          </a:blip>
          <a:srcRect b="12005" l="12492" r="12342" t="18400"/>
          <a:stretch/>
        </p:blipFill>
        <p:spPr>
          <a:xfrm>
            <a:off x="912000" y="363983"/>
            <a:ext cx="1452025" cy="134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7" name="Google Shape;1957;p46"/>
          <p:cNvPicPr preferRelativeResize="0"/>
          <p:nvPr/>
        </p:nvPicPr>
        <p:blipFill rotWithShape="1">
          <a:blip r:embed="rId4">
            <a:alphaModFix/>
          </a:blip>
          <a:srcRect b="0" l="0" r="0" t="4915"/>
          <a:stretch/>
        </p:blipFill>
        <p:spPr>
          <a:xfrm>
            <a:off x="6898375" y="3654225"/>
            <a:ext cx="1996701" cy="189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8" name="Google Shape;1958;p46"/>
          <p:cNvSpPr/>
          <p:nvPr/>
        </p:nvSpPr>
        <p:spPr>
          <a:xfrm>
            <a:off x="3335024" y="1677900"/>
            <a:ext cx="2190449" cy="85897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1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Zen Dots"/>
              </a:rPr>
              <a:t>03</a:t>
            </a:r>
          </a:p>
        </p:txBody>
      </p:sp>
      <p:sp>
        <p:nvSpPr>
          <p:cNvPr id="1959" name="Google Shape;1959;p46"/>
          <p:cNvSpPr/>
          <p:nvPr/>
        </p:nvSpPr>
        <p:spPr>
          <a:xfrm>
            <a:off x="1937125" y="2921213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0" name="Google Shape;1960;p46"/>
          <p:cNvSpPr/>
          <p:nvPr/>
        </p:nvSpPr>
        <p:spPr>
          <a:xfrm>
            <a:off x="6845200" y="2921225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1" name="Google Shape;1961;p46"/>
          <p:cNvGrpSpPr/>
          <p:nvPr/>
        </p:nvGrpSpPr>
        <p:grpSpPr>
          <a:xfrm flipH="1" rot="8993877">
            <a:off x="-987316" y="2263821"/>
            <a:ext cx="3213651" cy="3261884"/>
            <a:chOff x="7374951" y="493051"/>
            <a:chExt cx="1769049" cy="1795600"/>
          </a:xfrm>
        </p:grpSpPr>
        <p:pic>
          <p:nvPicPr>
            <p:cNvPr id="1962" name="Google Shape;1962;p46"/>
            <p:cNvPicPr preferRelativeResize="0"/>
            <p:nvPr/>
          </p:nvPicPr>
          <p:blipFill rotWithShape="1">
            <a:blip r:embed="rId5">
              <a:alphaModFix/>
            </a:blip>
            <a:srcRect b="8687" l="0" r="0" t="6061"/>
            <a:stretch/>
          </p:blipFill>
          <p:spPr>
            <a:xfrm rot="7611348">
              <a:off x="7589821" y="787373"/>
              <a:ext cx="1339308" cy="1206956"/>
            </a:xfrm>
            <a:prstGeom prst="rect">
              <a:avLst/>
            </a:prstGeom>
            <a:noFill/>
            <a:ln>
              <a:noFill/>
            </a:ln>
            <a:effectLst>
              <a:outerShdw blurRad="142875" rotWithShape="0" algn="bl" dir="5400000" dist="76200">
                <a:srgbClr val="0E6790">
                  <a:alpha val="82000"/>
                </a:srgbClr>
              </a:outerShdw>
            </a:effectLst>
          </p:spPr>
        </p:pic>
        <p:grpSp>
          <p:nvGrpSpPr>
            <p:cNvPr id="1963" name="Google Shape;1963;p46"/>
            <p:cNvGrpSpPr/>
            <p:nvPr/>
          </p:nvGrpSpPr>
          <p:grpSpPr>
            <a:xfrm>
              <a:off x="8164220" y="1199575"/>
              <a:ext cx="615289" cy="284475"/>
              <a:chOff x="1791515" y="444625"/>
              <a:chExt cx="963345" cy="284475"/>
            </a:xfrm>
          </p:grpSpPr>
          <p:sp>
            <p:nvSpPr>
              <p:cNvPr id="1964" name="Google Shape;1964;p46"/>
              <p:cNvSpPr/>
              <p:nvPr/>
            </p:nvSpPr>
            <p:spPr>
              <a:xfrm>
                <a:off x="1791515" y="444625"/>
                <a:ext cx="952475" cy="171400"/>
              </a:xfrm>
              <a:custGeom>
                <a:rect b="b" l="l" r="r" t="t"/>
                <a:pathLst>
                  <a:path extrusionOk="0" h="6856" w="38099">
                    <a:moveTo>
                      <a:pt x="4866" y="0"/>
                    </a:moveTo>
                    <a:cubicBezTo>
                      <a:pt x="4374" y="106"/>
                      <a:pt x="2724" y="299"/>
                      <a:pt x="1914" y="635"/>
                    </a:cubicBezTo>
                    <a:cubicBezTo>
                      <a:pt x="1104" y="971"/>
                      <a:pt x="72" y="1509"/>
                      <a:pt x="7" y="2017"/>
                    </a:cubicBezTo>
                    <a:cubicBezTo>
                      <a:pt x="-58" y="2525"/>
                      <a:pt x="356" y="3111"/>
                      <a:pt x="1522" y="3683"/>
                    </a:cubicBezTo>
                    <a:cubicBezTo>
                      <a:pt x="2688" y="4255"/>
                      <a:pt x="4341" y="4925"/>
                      <a:pt x="7004" y="5448"/>
                    </a:cubicBezTo>
                    <a:cubicBezTo>
                      <a:pt x="9667" y="5971"/>
                      <a:pt x="13671" y="6689"/>
                      <a:pt x="17501" y="6820"/>
                    </a:cubicBezTo>
                    <a:cubicBezTo>
                      <a:pt x="21331" y="6951"/>
                      <a:pt x="26638" y="6713"/>
                      <a:pt x="29983" y="6232"/>
                    </a:cubicBezTo>
                    <a:cubicBezTo>
                      <a:pt x="33328" y="5751"/>
                      <a:pt x="36399" y="4608"/>
                      <a:pt x="37572" y="3933"/>
                    </a:cubicBezTo>
                    <a:cubicBezTo>
                      <a:pt x="38746" y="3259"/>
                      <a:pt x="37686" y="2578"/>
                      <a:pt x="37024" y="2185"/>
                    </a:cubicBezTo>
                    <a:cubicBezTo>
                      <a:pt x="36363" y="1792"/>
                      <a:pt x="34173" y="1675"/>
                      <a:pt x="33603" y="1573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965" name="Google Shape;1965;p46"/>
              <p:cNvSpPr/>
              <p:nvPr/>
            </p:nvSpPr>
            <p:spPr>
              <a:xfrm>
                <a:off x="1916285" y="509750"/>
                <a:ext cx="831400" cy="165625"/>
              </a:xfrm>
              <a:custGeom>
                <a:rect b="b" l="l" r="r" t="t"/>
                <a:pathLst>
                  <a:path extrusionOk="0" h="6625" w="33256">
                    <a:moveTo>
                      <a:pt x="5019" y="0"/>
                    </a:moveTo>
                    <a:cubicBezTo>
                      <a:pt x="4595" y="90"/>
                      <a:pt x="3305" y="244"/>
                      <a:pt x="2475" y="542"/>
                    </a:cubicBezTo>
                    <a:cubicBezTo>
                      <a:pt x="1645" y="840"/>
                      <a:pt x="218" y="1302"/>
                      <a:pt x="37" y="1787"/>
                    </a:cubicBezTo>
                    <a:cubicBezTo>
                      <a:pt x="-144" y="2272"/>
                      <a:pt x="349" y="2881"/>
                      <a:pt x="1387" y="3453"/>
                    </a:cubicBezTo>
                    <a:cubicBezTo>
                      <a:pt x="2425" y="4025"/>
                      <a:pt x="3895" y="4695"/>
                      <a:pt x="6265" y="5218"/>
                    </a:cubicBezTo>
                    <a:cubicBezTo>
                      <a:pt x="8635" y="5741"/>
                      <a:pt x="12198" y="6459"/>
                      <a:pt x="15606" y="6590"/>
                    </a:cubicBezTo>
                    <a:cubicBezTo>
                      <a:pt x="19014" y="6721"/>
                      <a:pt x="23860" y="6476"/>
                      <a:pt x="26715" y="6002"/>
                    </a:cubicBezTo>
                    <a:cubicBezTo>
                      <a:pt x="29570" y="5528"/>
                      <a:pt x="31749" y="4433"/>
                      <a:pt x="32735" y="3747"/>
                    </a:cubicBezTo>
                    <a:cubicBezTo>
                      <a:pt x="33721" y="3061"/>
                      <a:pt x="33089" y="2274"/>
                      <a:pt x="32630" y="1885"/>
                    </a:cubicBezTo>
                    <a:cubicBezTo>
                      <a:pt x="32171" y="1497"/>
                      <a:pt x="30423" y="1494"/>
                      <a:pt x="29981" y="141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966" name="Google Shape;1966;p46"/>
              <p:cNvSpPr/>
              <p:nvPr/>
            </p:nvSpPr>
            <p:spPr>
              <a:xfrm>
                <a:off x="1989061" y="553875"/>
                <a:ext cx="765800" cy="175225"/>
              </a:xfrm>
              <a:custGeom>
                <a:rect b="b" l="l" r="r" t="t"/>
                <a:pathLst>
                  <a:path extrusionOk="0" h="7009" w="30632">
                    <a:moveTo>
                      <a:pt x="4765" y="0"/>
                    </a:moveTo>
                    <a:cubicBezTo>
                      <a:pt x="4309" y="100"/>
                      <a:pt x="2822" y="240"/>
                      <a:pt x="2031" y="602"/>
                    </a:cubicBezTo>
                    <a:cubicBezTo>
                      <a:pt x="1241" y="964"/>
                      <a:pt x="149" y="1632"/>
                      <a:pt x="22" y="2171"/>
                    </a:cubicBezTo>
                    <a:cubicBezTo>
                      <a:pt x="-105" y="2710"/>
                      <a:pt x="311" y="3265"/>
                      <a:pt x="1267" y="3837"/>
                    </a:cubicBezTo>
                    <a:cubicBezTo>
                      <a:pt x="2224" y="4409"/>
                      <a:pt x="3577" y="5079"/>
                      <a:pt x="5761" y="5602"/>
                    </a:cubicBezTo>
                    <a:cubicBezTo>
                      <a:pt x="7945" y="6125"/>
                      <a:pt x="11229" y="6843"/>
                      <a:pt x="14369" y="6974"/>
                    </a:cubicBezTo>
                    <a:cubicBezTo>
                      <a:pt x="17509" y="7105"/>
                      <a:pt x="21972" y="6860"/>
                      <a:pt x="24602" y="6386"/>
                    </a:cubicBezTo>
                    <a:cubicBezTo>
                      <a:pt x="27232" y="5912"/>
                      <a:pt x="29241" y="4817"/>
                      <a:pt x="30149" y="4131"/>
                    </a:cubicBezTo>
                    <a:cubicBezTo>
                      <a:pt x="31057" y="3445"/>
                      <a:pt x="30483" y="2698"/>
                      <a:pt x="30052" y="2269"/>
                    </a:cubicBezTo>
                    <a:cubicBezTo>
                      <a:pt x="29622" y="1841"/>
                      <a:pt x="27980" y="1678"/>
                      <a:pt x="27566" y="1560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pic>
        <p:nvPicPr>
          <p:cNvPr id="1967" name="Google Shape;1967;p46"/>
          <p:cNvPicPr preferRelativeResize="0"/>
          <p:nvPr/>
        </p:nvPicPr>
        <p:blipFill rotWithShape="1">
          <a:blip r:embed="rId5">
            <a:alphaModFix/>
          </a:blip>
          <a:srcRect b="8687" l="0" r="0" t="6061"/>
          <a:stretch/>
        </p:blipFill>
        <p:spPr>
          <a:xfrm rot="7617556">
            <a:off x="6865587" y="163128"/>
            <a:ext cx="1525128" cy="1374417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76200">
              <a:srgbClr val="0E6790">
                <a:alpha val="82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47"/>
          <p:cNvSpPr txBox="1"/>
          <p:nvPr>
            <p:ph type="title"/>
          </p:nvPr>
        </p:nvSpPr>
        <p:spPr>
          <a:xfrm>
            <a:off x="641100" y="394425"/>
            <a:ext cx="7861800" cy="10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Our Website</a:t>
            </a:r>
            <a:endParaRPr sz="5000"/>
          </a:p>
        </p:txBody>
      </p:sp>
      <p:sp>
        <p:nvSpPr>
          <p:cNvPr id="1973" name="Google Shape;1973;p47"/>
          <p:cNvSpPr txBox="1"/>
          <p:nvPr>
            <p:ph idx="2" type="title"/>
          </p:nvPr>
        </p:nvSpPr>
        <p:spPr>
          <a:xfrm>
            <a:off x="1035250" y="2112078"/>
            <a:ext cx="7578000" cy="122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https://unitconverterdmn.w3spaces.com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48"/>
          <p:cNvSpPr txBox="1"/>
          <p:nvPr>
            <p:ph idx="2" type="title"/>
          </p:nvPr>
        </p:nvSpPr>
        <p:spPr>
          <a:xfrm>
            <a:off x="2364025" y="2688475"/>
            <a:ext cx="4360200" cy="6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Reflections</a:t>
            </a:r>
            <a:endParaRPr/>
          </a:p>
        </p:txBody>
      </p:sp>
      <p:pic>
        <p:nvPicPr>
          <p:cNvPr id="1979" name="Google Shape;1979;p48"/>
          <p:cNvPicPr preferRelativeResize="0"/>
          <p:nvPr/>
        </p:nvPicPr>
        <p:blipFill rotWithShape="1">
          <a:blip r:embed="rId3">
            <a:alphaModFix/>
          </a:blip>
          <a:srcRect b="12005" l="12492" r="12342" t="18400"/>
          <a:stretch/>
        </p:blipFill>
        <p:spPr>
          <a:xfrm>
            <a:off x="912000" y="363983"/>
            <a:ext cx="1452025" cy="134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0" name="Google Shape;1980;p48"/>
          <p:cNvPicPr preferRelativeResize="0"/>
          <p:nvPr/>
        </p:nvPicPr>
        <p:blipFill rotWithShape="1">
          <a:blip r:embed="rId4">
            <a:alphaModFix/>
          </a:blip>
          <a:srcRect b="0" l="0" r="0" t="4915"/>
          <a:stretch/>
        </p:blipFill>
        <p:spPr>
          <a:xfrm>
            <a:off x="6898375" y="3654225"/>
            <a:ext cx="1996701" cy="189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1" name="Google Shape;1981;p48"/>
          <p:cNvSpPr/>
          <p:nvPr/>
        </p:nvSpPr>
        <p:spPr>
          <a:xfrm>
            <a:off x="3335024" y="1677900"/>
            <a:ext cx="2252936" cy="85897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1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Zen Dots"/>
              </a:rPr>
              <a:t>04</a:t>
            </a:r>
          </a:p>
        </p:txBody>
      </p:sp>
      <p:sp>
        <p:nvSpPr>
          <p:cNvPr id="1982" name="Google Shape;1982;p48"/>
          <p:cNvSpPr/>
          <p:nvPr/>
        </p:nvSpPr>
        <p:spPr>
          <a:xfrm>
            <a:off x="1937125" y="2921213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3" name="Google Shape;1983;p48"/>
          <p:cNvSpPr/>
          <p:nvPr/>
        </p:nvSpPr>
        <p:spPr>
          <a:xfrm>
            <a:off x="6845200" y="2921225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4" name="Google Shape;1984;p48"/>
          <p:cNvGrpSpPr/>
          <p:nvPr/>
        </p:nvGrpSpPr>
        <p:grpSpPr>
          <a:xfrm flipH="1" rot="8993877">
            <a:off x="-987316" y="2263821"/>
            <a:ext cx="3213651" cy="3261884"/>
            <a:chOff x="7374951" y="493051"/>
            <a:chExt cx="1769049" cy="1795600"/>
          </a:xfrm>
        </p:grpSpPr>
        <p:pic>
          <p:nvPicPr>
            <p:cNvPr id="1985" name="Google Shape;1985;p48"/>
            <p:cNvPicPr preferRelativeResize="0"/>
            <p:nvPr/>
          </p:nvPicPr>
          <p:blipFill rotWithShape="1">
            <a:blip r:embed="rId5">
              <a:alphaModFix/>
            </a:blip>
            <a:srcRect b="8687" l="0" r="0" t="6061"/>
            <a:stretch/>
          </p:blipFill>
          <p:spPr>
            <a:xfrm rot="7611348">
              <a:off x="7589821" y="787373"/>
              <a:ext cx="1339308" cy="1206956"/>
            </a:xfrm>
            <a:prstGeom prst="rect">
              <a:avLst/>
            </a:prstGeom>
            <a:noFill/>
            <a:ln>
              <a:noFill/>
            </a:ln>
            <a:effectLst>
              <a:outerShdw blurRad="142875" rotWithShape="0" algn="bl" dir="5400000" dist="76200">
                <a:srgbClr val="0E6790">
                  <a:alpha val="82000"/>
                </a:srgbClr>
              </a:outerShdw>
            </a:effectLst>
          </p:spPr>
        </p:pic>
        <p:grpSp>
          <p:nvGrpSpPr>
            <p:cNvPr id="1986" name="Google Shape;1986;p48"/>
            <p:cNvGrpSpPr/>
            <p:nvPr/>
          </p:nvGrpSpPr>
          <p:grpSpPr>
            <a:xfrm>
              <a:off x="8164220" y="1199575"/>
              <a:ext cx="615289" cy="284475"/>
              <a:chOff x="1791515" y="444625"/>
              <a:chExt cx="963345" cy="284475"/>
            </a:xfrm>
          </p:grpSpPr>
          <p:sp>
            <p:nvSpPr>
              <p:cNvPr id="1987" name="Google Shape;1987;p48"/>
              <p:cNvSpPr/>
              <p:nvPr/>
            </p:nvSpPr>
            <p:spPr>
              <a:xfrm>
                <a:off x="1791515" y="444625"/>
                <a:ext cx="952475" cy="171400"/>
              </a:xfrm>
              <a:custGeom>
                <a:rect b="b" l="l" r="r" t="t"/>
                <a:pathLst>
                  <a:path extrusionOk="0" h="6856" w="38099">
                    <a:moveTo>
                      <a:pt x="4866" y="0"/>
                    </a:moveTo>
                    <a:cubicBezTo>
                      <a:pt x="4374" y="106"/>
                      <a:pt x="2724" y="299"/>
                      <a:pt x="1914" y="635"/>
                    </a:cubicBezTo>
                    <a:cubicBezTo>
                      <a:pt x="1104" y="971"/>
                      <a:pt x="72" y="1509"/>
                      <a:pt x="7" y="2017"/>
                    </a:cubicBezTo>
                    <a:cubicBezTo>
                      <a:pt x="-58" y="2525"/>
                      <a:pt x="356" y="3111"/>
                      <a:pt x="1522" y="3683"/>
                    </a:cubicBezTo>
                    <a:cubicBezTo>
                      <a:pt x="2688" y="4255"/>
                      <a:pt x="4341" y="4925"/>
                      <a:pt x="7004" y="5448"/>
                    </a:cubicBezTo>
                    <a:cubicBezTo>
                      <a:pt x="9667" y="5971"/>
                      <a:pt x="13671" y="6689"/>
                      <a:pt x="17501" y="6820"/>
                    </a:cubicBezTo>
                    <a:cubicBezTo>
                      <a:pt x="21331" y="6951"/>
                      <a:pt x="26638" y="6713"/>
                      <a:pt x="29983" y="6232"/>
                    </a:cubicBezTo>
                    <a:cubicBezTo>
                      <a:pt x="33328" y="5751"/>
                      <a:pt x="36399" y="4608"/>
                      <a:pt x="37572" y="3933"/>
                    </a:cubicBezTo>
                    <a:cubicBezTo>
                      <a:pt x="38746" y="3259"/>
                      <a:pt x="37686" y="2578"/>
                      <a:pt x="37024" y="2185"/>
                    </a:cubicBezTo>
                    <a:cubicBezTo>
                      <a:pt x="36363" y="1792"/>
                      <a:pt x="34173" y="1675"/>
                      <a:pt x="33603" y="1573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988" name="Google Shape;1988;p48"/>
              <p:cNvSpPr/>
              <p:nvPr/>
            </p:nvSpPr>
            <p:spPr>
              <a:xfrm>
                <a:off x="1916285" y="509750"/>
                <a:ext cx="831400" cy="165625"/>
              </a:xfrm>
              <a:custGeom>
                <a:rect b="b" l="l" r="r" t="t"/>
                <a:pathLst>
                  <a:path extrusionOk="0" h="6625" w="33256">
                    <a:moveTo>
                      <a:pt x="5019" y="0"/>
                    </a:moveTo>
                    <a:cubicBezTo>
                      <a:pt x="4595" y="90"/>
                      <a:pt x="3305" y="244"/>
                      <a:pt x="2475" y="542"/>
                    </a:cubicBezTo>
                    <a:cubicBezTo>
                      <a:pt x="1645" y="840"/>
                      <a:pt x="218" y="1302"/>
                      <a:pt x="37" y="1787"/>
                    </a:cubicBezTo>
                    <a:cubicBezTo>
                      <a:pt x="-144" y="2272"/>
                      <a:pt x="349" y="2881"/>
                      <a:pt x="1387" y="3453"/>
                    </a:cubicBezTo>
                    <a:cubicBezTo>
                      <a:pt x="2425" y="4025"/>
                      <a:pt x="3895" y="4695"/>
                      <a:pt x="6265" y="5218"/>
                    </a:cubicBezTo>
                    <a:cubicBezTo>
                      <a:pt x="8635" y="5741"/>
                      <a:pt x="12198" y="6459"/>
                      <a:pt x="15606" y="6590"/>
                    </a:cubicBezTo>
                    <a:cubicBezTo>
                      <a:pt x="19014" y="6721"/>
                      <a:pt x="23860" y="6476"/>
                      <a:pt x="26715" y="6002"/>
                    </a:cubicBezTo>
                    <a:cubicBezTo>
                      <a:pt x="29570" y="5528"/>
                      <a:pt x="31749" y="4433"/>
                      <a:pt x="32735" y="3747"/>
                    </a:cubicBezTo>
                    <a:cubicBezTo>
                      <a:pt x="33721" y="3061"/>
                      <a:pt x="33089" y="2274"/>
                      <a:pt x="32630" y="1885"/>
                    </a:cubicBezTo>
                    <a:cubicBezTo>
                      <a:pt x="32171" y="1497"/>
                      <a:pt x="30423" y="1494"/>
                      <a:pt x="29981" y="141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989" name="Google Shape;1989;p48"/>
              <p:cNvSpPr/>
              <p:nvPr/>
            </p:nvSpPr>
            <p:spPr>
              <a:xfrm>
                <a:off x="1989061" y="553875"/>
                <a:ext cx="765800" cy="175225"/>
              </a:xfrm>
              <a:custGeom>
                <a:rect b="b" l="l" r="r" t="t"/>
                <a:pathLst>
                  <a:path extrusionOk="0" h="7009" w="30632">
                    <a:moveTo>
                      <a:pt x="4765" y="0"/>
                    </a:moveTo>
                    <a:cubicBezTo>
                      <a:pt x="4309" y="100"/>
                      <a:pt x="2822" y="240"/>
                      <a:pt x="2031" y="602"/>
                    </a:cubicBezTo>
                    <a:cubicBezTo>
                      <a:pt x="1241" y="964"/>
                      <a:pt x="149" y="1632"/>
                      <a:pt x="22" y="2171"/>
                    </a:cubicBezTo>
                    <a:cubicBezTo>
                      <a:pt x="-105" y="2710"/>
                      <a:pt x="311" y="3265"/>
                      <a:pt x="1267" y="3837"/>
                    </a:cubicBezTo>
                    <a:cubicBezTo>
                      <a:pt x="2224" y="4409"/>
                      <a:pt x="3577" y="5079"/>
                      <a:pt x="5761" y="5602"/>
                    </a:cubicBezTo>
                    <a:cubicBezTo>
                      <a:pt x="7945" y="6125"/>
                      <a:pt x="11229" y="6843"/>
                      <a:pt x="14369" y="6974"/>
                    </a:cubicBezTo>
                    <a:cubicBezTo>
                      <a:pt x="17509" y="7105"/>
                      <a:pt x="21972" y="6860"/>
                      <a:pt x="24602" y="6386"/>
                    </a:cubicBezTo>
                    <a:cubicBezTo>
                      <a:pt x="27232" y="5912"/>
                      <a:pt x="29241" y="4817"/>
                      <a:pt x="30149" y="4131"/>
                    </a:cubicBezTo>
                    <a:cubicBezTo>
                      <a:pt x="31057" y="3445"/>
                      <a:pt x="30483" y="2698"/>
                      <a:pt x="30052" y="2269"/>
                    </a:cubicBezTo>
                    <a:cubicBezTo>
                      <a:pt x="29622" y="1841"/>
                      <a:pt x="27980" y="1678"/>
                      <a:pt x="27566" y="1560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pic>
        <p:nvPicPr>
          <p:cNvPr id="1990" name="Google Shape;1990;p48"/>
          <p:cNvPicPr preferRelativeResize="0"/>
          <p:nvPr/>
        </p:nvPicPr>
        <p:blipFill rotWithShape="1">
          <a:blip r:embed="rId5">
            <a:alphaModFix/>
          </a:blip>
          <a:srcRect b="8687" l="0" r="0" t="6061"/>
          <a:stretch/>
        </p:blipFill>
        <p:spPr>
          <a:xfrm rot="7617556">
            <a:off x="6865587" y="163128"/>
            <a:ext cx="1525128" cy="1374417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76200">
              <a:srgbClr val="0E6790">
                <a:alpha val="82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49"/>
          <p:cNvSpPr txBox="1"/>
          <p:nvPr>
            <p:ph type="title"/>
          </p:nvPr>
        </p:nvSpPr>
        <p:spPr>
          <a:xfrm>
            <a:off x="808945" y="2523119"/>
            <a:ext cx="2394900" cy="287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Search Bar</a:t>
            </a:r>
            <a:endParaRPr sz="3600"/>
          </a:p>
        </p:txBody>
      </p:sp>
      <p:sp>
        <p:nvSpPr>
          <p:cNvPr id="1996" name="Google Shape;1996;p49"/>
          <p:cNvSpPr txBox="1"/>
          <p:nvPr>
            <p:ph idx="1" type="subTitle"/>
          </p:nvPr>
        </p:nvSpPr>
        <p:spPr>
          <a:xfrm>
            <a:off x="808495" y="2902148"/>
            <a:ext cx="23958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Type in the search bar the units you want to convert</a:t>
            </a:r>
            <a:endParaRPr/>
          </a:p>
        </p:txBody>
      </p:sp>
      <p:sp>
        <p:nvSpPr>
          <p:cNvPr id="1997" name="Google Shape;1997;p49"/>
          <p:cNvSpPr txBox="1"/>
          <p:nvPr>
            <p:ph idx="2" type="title"/>
          </p:nvPr>
        </p:nvSpPr>
        <p:spPr>
          <a:xfrm>
            <a:off x="3374550" y="2523119"/>
            <a:ext cx="2394900" cy="287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More units</a:t>
            </a:r>
            <a:endParaRPr sz="3600"/>
          </a:p>
        </p:txBody>
      </p:sp>
      <p:sp>
        <p:nvSpPr>
          <p:cNvPr id="1998" name="Google Shape;1998;p49"/>
          <p:cNvSpPr txBox="1"/>
          <p:nvPr>
            <p:ph idx="3" type="subTitle"/>
          </p:nvPr>
        </p:nvSpPr>
        <p:spPr>
          <a:xfrm>
            <a:off x="3374100" y="2902123"/>
            <a:ext cx="2395800" cy="9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Wider range of unit (e.g. feet, inches)</a:t>
            </a:r>
            <a:endParaRPr/>
          </a:p>
        </p:txBody>
      </p:sp>
      <p:sp>
        <p:nvSpPr>
          <p:cNvPr id="1999" name="Google Shape;1999;p49"/>
          <p:cNvSpPr txBox="1"/>
          <p:nvPr>
            <p:ph idx="4" type="title"/>
          </p:nvPr>
        </p:nvSpPr>
        <p:spPr>
          <a:xfrm>
            <a:off x="5684173" y="2523125"/>
            <a:ext cx="3204300" cy="287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Custom 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UI</a:t>
            </a:r>
            <a:endParaRPr sz="3600"/>
          </a:p>
        </p:txBody>
      </p:sp>
      <p:sp>
        <p:nvSpPr>
          <p:cNvPr id="2000" name="Google Shape;2000;p49"/>
          <p:cNvSpPr txBox="1"/>
          <p:nvPr>
            <p:ph idx="5" type="subTitle"/>
          </p:nvPr>
        </p:nvSpPr>
        <p:spPr>
          <a:xfrm>
            <a:off x="6088430" y="2902142"/>
            <a:ext cx="23958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user select the background colour and customise fonts</a:t>
            </a:r>
            <a:endParaRPr/>
          </a:p>
        </p:txBody>
      </p:sp>
      <p:sp>
        <p:nvSpPr>
          <p:cNvPr id="2001" name="Google Shape;2001;p49"/>
          <p:cNvSpPr txBox="1"/>
          <p:nvPr>
            <p:ph idx="6"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updates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5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p50"/>
          <p:cNvSpPr txBox="1"/>
          <p:nvPr>
            <p:ph type="title"/>
          </p:nvPr>
        </p:nvSpPr>
        <p:spPr>
          <a:xfrm>
            <a:off x="808945" y="2523119"/>
            <a:ext cx="2394900" cy="287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were times where some of us were absent</a:t>
            </a:r>
            <a:endParaRPr/>
          </a:p>
        </p:txBody>
      </p:sp>
      <p:sp>
        <p:nvSpPr>
          <p:cNvPr id="2007" name="Google Shape;2007;p50"/>
          <p:cNvSpPr txBox="1"/>
          <p:nvPr>
            <p:ph idx="1" type="subTitle"/>
          </p:nvPr>
        </p:nvSpPr>
        <p:spPr>
          <a:xfrm>
            <a:off x="808495" y="2902148"/>
            <a:ext cx="23958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Communication skills</a:t>
            </a:r>
            <a:endParaRPr/>
          </a:p>
        </p:txBody>
      </p:sp>
      <p:sp>
        <p:nvSpPr>
          <p:cNvPr id="2008" name="Google Shape;2008;p50"/>
          <p:cNvSpPr txBox="1"/>
          <p:nvPr>
            <p:ph idx="2" type="title"/>
          </p:nvPr>
        </p:nvSpPr>
        <p:spPr>
          <a:xfrm>
            <a:off x="3374550" y="2523119"/>
            <a:ext cx="2394900" cy="287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had </a:t>
            </a:r>
            <a:r>
              <a:rPr lang="en"/>
              <a:t>to juggle project work with school work</a:t>
            </a:r>
            <a:endParaRPr/>
          </a:p>
        </p:txBody>
      </p:sp>
      <p:sp>
        <p:nvSpPr>
          <p:cNvPr id="2009" name="Google Shape;2009;p50"/>
          <p:cNvSpPr txBox="1"/>
          <p:nvPr>
            <p:ph idx="3" type="subTitle"/>
          </p:nvPr>
        </p:nvSpPr>
        <p:spPr>
          <a:xfrm>
            <a:off x="3374100" y="2902136"/>
            <a:ext cx="23958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Time Management</a:t>
            </a:r>
            <a:endParaRPr/>
          </a:p>
        </p:txBody>
      </p:sp>
      <p:sp>
        <p:nvSpPr>
          <p:cNvPr id="2010" name="Google Shape;2010;p50"/>
          <p:cNvSpPr txBox="1"/>
          <p:nvPr>
            <p:ph idx="4" type="title"/>
          </p:nvPr>
        </p:nvSpPr>
        <p:spPr>
          <a:xfrm>
            <a:off x="5939705" y="2523119"/>
            <a:ext cx="2395800" cy="287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Bugs in code that affected progress</a:t>
            </a:r>
            <a:endParaRPr/>
          </a:p>
        </p:txBody>
      </p:sp>
      <p:sp>
        <p:nvSpPr>
          <p:cNvPr id="2011" name="Google Shape;2011;p50"/>
          <p:cNvSpPr txBox="1"/>
          <p:nvPr>
            <p:ph idx="5" type="subTitle"/>
          </p:nvPr>
        </p:nvSpPr>
        <p:spPr>
          <a:xfrm>
            <a:off x="5939705" y="2902142"/>
            <a:ext cx="23958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Resilience</a:t>
            </a:r>
            <a:endParaRPr/>
          </a:p>
        </p:txBody>
      </p:sp>
      <p:sp>
        <p:nvSpPr>
          <p:cNvPr id="2012" name="Google Shape;2012;p50"/>
          <p:cNvSpPr txBox="1"/>
          <p:nvPr>
            <p:ph idx="6" type="title"/>
          </p:nvPr>
        </p:nvSpPr>
        <p:spPr>
          <a:xfrm>
            <a:off x="720000" y="557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Faced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6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Google Shape;1807;p33"/>
          <p:cNvSpPr txBox="1"/>
          <p:nvPr>
            <p:ph idx="2" type="title"/>
          </p:nvPr>
        </p:nvSpPr>
        <p:spPr>
          <a:xfrm>
            <a:off x="2117400" y="2778150"/>
            <a:ext cx="5129100" cy="6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Introduction</a:t>
            </a:r>
            <a:endParaRPr sz="5000"/>
          </a:p>
        </p:txBody>
      </p:sp>
      <p:sp>
        <p:nvSpPr>
          <p:cNvPr id="1808" name="Google Shape;1808;p33"/>
          <p:cNvSpPr txBox="1"/>
          <p:nvPr>
            <p:ph idx="1" type="subTitle"/>
          </p:nvPr>
        </p:nvSpPr>
        <p:spPr>
          <a:xfrm rot="237">
            <a:off x="2391900" y="3511913"/>
            <a:ext cx="4360200" cy="4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brief description of our project</a:t>
            </a:r>
            <a:endParaRPr/>
          </a:p>
        </p:txBody>
      </p:sp>
      <p:pic>
        <p:nvPicPr>
          <p:cNvPr id="1809" name="Google Shape;1809;p33"/>
          <p:cNvPicPr preferRelativeResize="0"/>
          <p:nvPr/>
        </p:nvPicPr>
        <p:blipFill rotWithShape="1">
          <a:blip r:embed="rId3">
            <a:alphaModFix/>
          </a:blip>
          <a:srcRect b="12005" l="12492" r="12342" t="18400"/>
          <a:stretch/>
        </p:blipFill>
        <p:spPr>
          <a:xfrm>
            <a:off x="912000" y="363983"/>
            <a:ext cx="1452025" cy="134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0" name="Google Shape;1810;p33"/>
          <p:cNvPicPr preferRelativeResize="0"/>
          <p:nvPr/>
        </p:nvPicPr>
        <p:blipFill rotWithShape="1">
          <a:blip r:embed="rId4">
            <a:alphaModFix/>
          </a:blip>
          <a:srcRect b="0" l="0" r="0" t="4915"/>
          <a:stretch/>
        </p:blipFill>
        <p:spPr>
          <a:xfrm>
            <a:off x="6898375" y="3654225"/>
            <a:ext cx="1996701" cy="189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1" name="Google Shape;1811;p33"/>
          <p:cNvSpPr/>
          <p:nvPr/>
        </p:nvSpPr>
        <p:spPr>
          <a:xfrm>
            <a:off x="3730699" y="1620175"/>
            <a:ext cx="1682601" cy="8714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1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Zen Dots"/>
              </a:rPr>
              <a:t>01</a:t>
            </a:r>
          </a:p>
        </p:txBody>
      </p:sp>
      <p:sp>
        <p:nvSpPr>
          <p:cNvPr id="1812" name="Google Shape;1812;p33"/>
          <p:cNvSpPr/>
          <p:nvPr/>
        </p:nvSpPr>
        <p:spPr>
          <a:xfrm>
            <a:off x="1817125" y="2778138"/>
            <a:ext cx="426900" cy="426900"/>
          </a:xfrm>
          <a:prstGeom prst="star4">
            <a:avLst>
              <a:gd fmla="val 7358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33"/>
          <p:cNvSpPr/>
          <p:nvPr/>
        </p:nvSpPr>
        <p:spPr>
          <a:xfrm>
            <a:off x="7246500" y="2778150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4" name="Google Shape;1814;p33"/>
          <p:cNvGrpSpPr/>
          <p:nvPr/>
        </p:nvGrpSpPr>
        <p:grpSpPr>
          <a:xfrm flipH="1" rot="8993877">
            <a:off x="-987316" y="2263821"/>
            <a:ext cx="3213651" cy="3261884"/>
            <a:chOff x="7374951" y="493051"/>
            <a:chExt cx="1769049" cy="1795600"/>
          </a:xfrm>
        </p:grpSpPr>
        <p:pic>
          <p:nvPicPr>
            <p:cNvPr id="1815" name="Google Shape;1815;p33"/>
            <p:cNvPicPr preferRelativeResize="0"/>
            <p:nvPr/>
          </p:nvPicPr>
          <p:blipFill rotWithShape="1">
            <a:blip r:embed="rId5">
              <a:alphaModFix/>
            </a:blip>
            <a:srcRect b="8687" l="0" r="0" t="6061"/>
            <a:stretch/>
          </p:blipFill>
          <p:spPr>
            <a:xfrm rot="7611348">
              <a:off x="7589821" y="787373"/>
              <a:ext cx="1339308" cy="1206956"/>
            </a:xfrm>
            <a:prstGeom prst="rect">
              <a:avLst/>
            </a:prstGeom>
            <a:noFill/>
            <a:ln>
              <a:noFill/>
            </a:ln>
            <a:effectLst>
              <a:outerShdw blurRad="142875" rotWithShape="0" algn="bl" dir="5400000" dist="76200">
                <a:srgbClr val="0E6790">
                  <a:alpha val="82000"/>
                </a:srgbClr>
              </a:outerShdw>
            </a:effectLst>
          </p:spPr>
        </p:pic>
        <p:grpSp>
          <p:nvGrpSpPr>
            <p:cNvPr id="1816" name="Google Shape;1816;p33"/>
            <p:cNvGrpSpPr/>
            <p:nvPr/>
          </p:nvGrpSpPr>
          <p:grpSpPr>
            <a:xfrm>
              <a:off x="8164220" y="1199575"/>
              <a:ext cx="615289" cy="284475"/>
              <a:chOff x="1791515" y="444625"/>
              <a:chExt cx="963345" cy="284475"/>
            </a:xfrm>
          </p:grpSpPr>
          <p:sp>
            <p:nvSpPr>
              <p:cNvPr id="1817" name="Google Shape;1817;p33"/>
              <p:cNvSpPr/>
              <p:nvPr/>
            </p:nvSpPr>
            <p:spPr>
              <a:xfrm>
                <a:off x="1791515" y="444625"/>
                <a:ext cx="952475" cy="171400"/>
              </a:xfrm>
              <a:custGeom>
                <a:rect b="b" l="l" r="r" t="t"/>
                <a:pathLst>
                  <a:path extrusionOk="0" h="6856" w="38099">
                    <a:moveTo>
                      <a:pt x="4866" y="0"/>
                    </a:moveTo>
                    <a:cubicBezTo>
                      <a:pt x="4374" y="106"/>
                      <a:pt x="2724" y="299"/>
                      <a:pt x="1914" y="635"/>
                    </a:cubicBezTo>
                    <a:cubicBezTo>
                      <a:pt x="1104" y="971"/>
                      <a:pt x="72" y="1509"/>
                      <a:pt x="7" y="2017"/>
                    </a:cubicBezTo>
                    <a:cubicBezTo>
                      <a:pt x="-58" y="2525"/>
                      <a:pt x="356" y="3111"/>
                      <a:pt x="1522" y="3683"/>
                    </a:cubicBezTo>
                    <a:cubicBezTo>
                      <a:pt x="2688" y="4255"/>
                      <a:pt x="4341" y="4925"/>
                      <a:pt x="7004" y="5448"/>
                    </a:cubicBezTo>
                    <a:cubicBezTo>
                      <a:pt x="9667" y="5971"/>
                      <a:pt x="13671" y="6689"/>
                      <a:pt x="17501" y="6820"/>
                    </a:cubicBezTo>
                    <a:cubicBezTo>
                      <a:pt x="21331" y="6951"/>
                      <a:pt x="26638" y="6713"/>
                      <a:pt x="29983" y="6232"/>
                    </a:cubicBezTo>
                    <a:cubicBezTo>
                      <a:pt x="33328" y="5751"/>
                      <a:pt x="36399" y="4608"/>
                      <a:pt x="37572" y="3933"/>
                    </a:cubicBezTo>
                    <a:cubicBezTo>
                      <a:pt x="38746" y="3259"/>
                      <a:pt x="37686" y="2578"/>
                      <a:pt x="37024" y="2185"/>
                    </a:cubicBezTo>
                    <a:cubicBezTo>
                      <a:pt x="36363" y="1792"/>
                      <a:pt x="34173" y="1675"/>
                      <a:pt x="33603" y="1573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818" name="Google Shape;1818;p33"/>
              <p:cNvSpPr/>
              <p:nvPr/>
            </p:nvSpPr>
            <p:spPr>
              <a:xfrm>
                <a:off x="1916285" y="509750"/>
                <a:ext cx="831400" cy="165625"/>
              </a:xfrm>
              <a:custGeom>
                <a:rect b="b" l="l" r="r" t="t"/>
                <a:pathLst>
                  <a:path extrusionOk="0" h="6625" w="33256">
                    <a:moveTo>
                      <a:pt x="5019" y="0"/>
                    </a:moveTo>
                    <a:cubicBezTo>
                      <a:pt x="4595" y="90"/>
                      <a:pt x="3305" y="244"/>
                      <a:pt x="2475" y="542"/>
                    </a:cubicBezTo>
                    <a:cubicBezTo>
                      <a:pt x="1645" y="840"/>
                      <a:pt x="218" y="1302"/>
                      <a:pt x="37" y="1787"/>
                    </a:cubicBezTo>
                    <a:cubicBezTo>
                      <a:pt x="-144" y="2272"/>
                      <a:pt x="349" y="2881"/>
                      <a:pt x="1387" y="3453"/>
                    </a:cubicBezTo>
                    <a:cubicBezTo>
                      <a:pt x="2425" y="4025"/>
                      <a:pt x="3895" y="4695"/>
                      <a:pt x="6265" y="5218"/>
                    </a:cubicBezTo>
                    <a:cubicBezTo>
                      <a:pt x="8635" y="5741"/>
                      <a:pt x="12198" y="6459"/>
                      <a:pt x="15606" y="6590"/>
                    </a:cubicBezTo>
                    <a:cubicBezTo>
                      <a:pt x="19014" y="6721"/>
                      <a:pt x="23860" y="6476"/>
                      <a:pt x="26715" y="6002"/>
                    </a:cubicBezTo>
                    <a:cubicBezTo>
                      <a:pt x="29570" y="5528"/>
                      <a:pt x="31749" y="4433"/>
                      <a:pt x="32735" y="3747"/>
                    </a:cubicBezTo>
                    <a:cubicBezTo>
                      <a:pt x="33721" y="3061"/>
                      <a:pt x="33089" y="2274"/>
                      <a:pt x="32630" y="1885"/>
                    </a:cubicBezTo>
                    <a:cubicBezTo>
                      <a:pt x="32171" y="1497"/>
                      <a:pt x="30423" y="1494"/>
                      <a:pt x="29981" y="141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819" name="Google Shape;1819;p33"/>
              <p:cNvSpPr/>
              <p:nvPr/>
            </p:nvSpPr>
            <p:spPr>
              <a:xfrm>
                <a:off x="1989061" y="553875"/>
                <a:ext cx="765800" cy="175225"/>
              </a:xfrm>
              <a:custGeom>
                <a:rect b="b" l="l" r="r" t="t"/>
                <a:pathLst>
                  <a:path extrusionOk="0" h="7009" w="30632">
                    <a:moveTo>
                      <a:pt x="4765" y="0"/>
                    </a:moveTo>
                    <a:cubicBezTo>
                      <a:pt x="4309" y="100"/>
                      <a:pt x="2822" y="240"/>
                      <a:pt x="2031" y="602"/>
                    </a:cubicBezTo>
                    <a:cubicBezTo>
                      <a:pt x="1241" y="964"/>
                      <a:pt x="149" y="1632"/>
                      <a:pt x="22" y="2171"/>
                    </a:cubicBezTo>
                    <a:cubicBezTo>
                      <a:pt x="-105" y="2710"/>
                      <a:pt x="311" y="3265"/>
                      <a:pt x="1267" y="3837"/>
                    </a:cubicBezTo>
                    <a:cubicBezTo>
                      <a:pt x="2224" y="4409"/>
                      <a:pt x="3577" y="5079"/>
                      <a:pt x="5761" y="5602"/>
                    </a:cubicBezTo>
                    <a:cubicBezTo>
                      <a:pt x="7945" y="6125"/>
                      <a:pt x="11229" y="6843"/>
                      <a:pt x="14369" y="6974"/>
                    </a:cubicBezTo>
                    <a:cubicBezTo>
                      <a:pt x="17509" y="7105"/>
                      <a:pt x="21972" y="6860"/>
                      <a:pt x="24602" y="6386"/>
                    </a:cubicBezTo>
                    <a:cubicBezTo>
                      <a:pt x="27232" y="5912"/>
                      <a:pt x="29241" y="4817"/>
                      <a:pt x="30149" y="4131"/>
                    </a:cubicBezTo>
                    <a:cubicBezTo>
                      <a:pt x="31057" y="3445"/>
                      <a:pt x="30483" y="2698"/>
                      <a:pt x="30052" y="2269"/>
                    </a:cubicBezTo>
                    <a:cubicBezTo>
                      <a:pt x="29622" y="1841"/>
                      <a:pt x="27980" y="1678"/>
                      <a:pt x="27566" y="1560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pic>
        <p:nvPicPr>
          <p:cNvPr id="1820" name="Google Shape;1820;p33"/>
          <p:cNvPicPr preferRelativeResize="0"/>
          <p:nvPr/>
        </p:nvPicPr>
        <p:blipFill rotWithShape="1">
          <a:blip r:embed="rId5">
            <a:alphaModFix/>
          </a:blip>
          <a:srcRect b="8687" l="0" r="0" t="6061"/>
          <a:stretch/>
        </p:blipFill>
        <p:spPr>
          <a:xfrm rot="7617556">
            <a:off x="6865587" y="163128"/>
            <a:ext cx="1525128" cy="1374417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76200">
              <a:srgbClr val="0E6790">
                <a:alpha val="82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p51"/>
          <p:cNvSpPr txBox="1"/>
          <p:nvPr>
            <p:ph idx="6" type="title"/>
          </p:nvPr>
        </p:nvSpPr>
        <p:spPr>
          <a:xfrm>
            <a:off x="720000" y="413784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2018" name="Google Shape;2018;p51"/>
          <p:cNvPicPr preferRelativeResize="0"/>
          <p:nvPr/>
        </p:nvPicPr>
        <p:blipFill rotWithShape="1">
          <a:blip r:embed="rId3">
            <a:alphaModFix/>
          </a:blip>
          <a:srcRect b="12005" l="12492" r="12342" t="18400"/>
          <a:stretch/>
        </p:blipFill>
        <p:spPr>
          <a:xfrm>
            <a:off x="-1391602" y="565723"/>
            <a:ext cx="2020875" cy="187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9" name="Google Shape;2019;p51"/>
          <p:cNvPicPr preferRelativeResize="0"/>
          <p:nvPr/>
        </p:nvPicPr>
        <p:blipFill rotWithShape="1">
          <a:blip r:embed="rId4">
            <a:alphaModFix/>
          </a:blip>
          <a:srcRect b="5862" l="0" r="0" t="12710"/>
          <a:stretch/>
        </p:blipFill>
        <p:spPr>
          <a:xfrm rot="10799931">
            <a:off x="7678761" y="3129700"/>
            <a:ext cx="1994726" cy="1624228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57150">
              <a:schemeClr val="dk1">
                <a:alpha val="75000"/>
              </a:schemeClr>
            </a:outerShdw>
          </a:effectLst>
        </p:spPr>
      </p:pic>
      <p:grpSp>
        <p:nvGrpSpPr>
          <p:cNvPr id="2020" name="Google Shape;2020;p51"/>
          <p:cNvGrpSpPr/>
          <p:nvPr/>
        </p:nvGrpSpPr>
        <p:grpSpPr>
          <a:xfrm>
            <a:off x="2664970" y="3898540"/>
            <a:ext cx="566999" cy="566999"/>
            <a:chOff x="9011850" y="1484962"/>
            <a:chExt cx="552900" cy="552900"/>
          </a:xfrm>
        </p:grpSpPr>
        <p:pic>
          <p:nvPicPr>
            <p:cNvPr id="2021" name="Google Shape;2021;p5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41000"/>
                </a:schemeClr>
              </a:outerShdw>
            </a:effectLst>
          </p:spPr>
        </p:pic>
        <p:pic>
          <p:nvPicPr>
            <p:cNvPr id="2022" name="Google Shape;2022;p5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41000"/>
                </a:schemeClr>
              </a:outerShdw>
            </a:effectLst>
          </p:spPr>
        </p:pic>
        <p:pic>
          <p:nvPicPr>
            <p:cNvPr id="2023" name="Google Shape;2023;p5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41000"/>
                </a:schemeClr>
              </a:outerShdw>
            </a:effectLst>
          </p:spPr>
        </p:pic>
        <p:pic>
          <p:nvPicPr>
            <p:cNvPr id="2024" name="Google Shape;2024;p5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41000"/>
                </a:schemeClr>
              </a:outerShdw>
            </a:effectLst>
          </p:spPr>
        </p:pic>
      </p:grpSp>
      <p:sp>
        <p:nvSpPr>
          <p:cNvPr id="2025" name="Google Shape;2025;p51"/>
          <p:cNvSpPr txBox="1"/>
          <p:nvPr/>
        </p:nvSpPr>
        <p:spPr>
          <a:xfrm>
            <a:off x="517500" y="1048275"/>
            <a:ext cx="8407500" cy="29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41A8B6"/>
              </a:buClr>
              <a:buSzPts val="2600"/>
              <a:buFont typeface="Hepta Slab"/>
              <a:buAutoNum type="arabicPeriod"/>
            </a:pPr>
            <a:r>
              <a:rPr lang="en" sz="2600">
                <a:solidFill>
                  <a:srgbClr val="41A8B6"/>
                </a:solidFill>
                <a:latin typeface="Hepta Slab"/>
                <a:ea typeface="Hepta Slab"/>
                <a:cs typeface="Hepta Slab"/>
                <a:sym typeface="Hepta Slab"/>
              </a:rPr>
              <a:t>We learnt a lot different coding  functions to help us in creating our own digital portfolio</a:t>
            </a:r>
            <a:endParaRPr sz="2600">
              <a:solidFill>
                <a:srgbClr val="41A8B6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41A8B6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41A8B6"/>
              </a:buClr>
              <a:buSzPts val="2600"/>
              <a:buFont typeface="Hepta Slab"/>
              <a:buAutoNum type="arabicPeriod"/>
            </a:pPr>
            <a:r>
              <a:rPr lang="en" sz="2600">
                <a:solidFill>
                  <a:srgbClr val="41A8B6"/>
                </a:solidFill>
                <a:latin typeface="Hepta Slab"/>
                <a:ea typeface="Hepta Slab"/>
                <a:cs typeface="Hepta Slab"/>
                <a:sym typeface="Hepta Slab"/>
              </a:rPr>
              <a:t>We had many setbacks but still </a:t>
            </a:r>
            <a:r>
              <a:rPr lang="en" sz="2600">
                <a:solidFill>
                  <a:srgbClr val="41A8B6"/>
                </a:solidFill>
                <a:latin typeface="Hepta Slab"/>
                <a:ea typeface="Hepta Slab"/>
                <a:cs typeface="Hepta Slab"/>
                <a:sym typeface="Hepta Slab"/>
              </a:rPr>
              <a:t>persevered</a:t>
            </a:r>
            <a:endParaRPr sz="2600">
              <a:solidFill>
                <a:srgbClr val="41A8B6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41A8B6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Hepta Slab"/>
              <a:buAutoNum type="arabicPeriod"/>
            </a:pPr>
            <a:r>
              <a:rPr lang="en" sz="2600">
                <a:solidFill>
                  <a:schemeClr val="lt2"/>
                </a:solidFill>
                <a:latin typeface="Hepta Slab"/>
                <a:ea typeface="Hepta Slab"/>
                <a:cs typeface="Hepta Slab"/>
                <a:sym typeface="Hepta Slab"/>
              </a:rPr>
              <a:t>Teamwork makes the dream work</a:t>
            </a:r>
            <a:endParaRPr sz="2600">
              <a:solidFill>
                <a:schemeClr val="lt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41A8B6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0" name="Google Shape;2030;p52"/>
          <p:cNvPicPr preferRelativeResize="0"/>
          <p:nvPr/>
        </p:nvPicPr>
        <p:blipFill rotWithShape="1">
          <a:blip r:embed="rId3">
            <a:alphaModFix/>
          </a:blip>
          <a:srcRect b="12005" l="12492" r="12342" t="18400"/>
          <a:stretch/>
        </p:blipFill>
        <p:spPr>
          <a:xfrm>
            <a:off x="912000" y="363983"/>
            <a:ext cx="1452025" cy="134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1" name="Google Shape;2031;p52"/>
          <p:cNvPicPr preferRelativeResize="0"/>
          <p:nvPr/>
        </p:nvPicPr>
        <p:blipFill rotWithShape="1">
          <a:blip r:embed="rId4">
            <a:alphaModFix/>
          </a:blip>
          <a:srcRect b="0" l="0" r="0" t="4915"/>
          <a:stretch/>
        </p:blipFill>
        <p:spPr>
          <a:xfrm>
            <a:off x="6898375" y="3654225"/>
            <a:ext cx="1996701" cy="189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32" name="Google Shape;2032;p52"/>
          <p:cNvSpPr/>
          <p:nvPr/>
        </p:nvSpPr>
        <p:spPr>
          <a:xfrm>
            <a:off x="645274" y="2029575"/>
            <a:ext cx="7760870" cy="85329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1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Zen Dots"/>
              </a:rPr>
              <a:t>Thank You</a:t>
            </a:r>
          </a:p>
        </p:txBody>
      </p:sp>
      <p:sp>
        <p:nvSpPr>
          <p:cNvPr id="2033" name="Google Shape;2033;p52"/>
          <p:cNvSpPr/>
          <p:nvPr/>
        </p:nvSpPr>
        <p:spPr>
          <a:xfrm>
            <a:off x="1937125" y="2921213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4" name="Google Shape;2034;p52"/>
          <p:cNvSpPr/>
          <p:nvPr/>
        </p:nvSpPr>
        <p:spPr>
          <a:xfrm>
            <a:off x="5962225" y="1515350"/>
            <a:ext cx="426900" cy="4269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5" name="Google Shape;2035;p52"/>
          <p:cNvGrpSpPr/>
          <p:nvPr/>
        </p:nvGrpSpPr>
        <p:grpSpPr>
          <a:xfrm flipH="1" rot="8993877">
            <a:off x="-987316" y="2263821"/>
            <a:ext cx="3213651" cy="3261884"/>
            <a:chOff x="7374951" y="493051"/>
            <a:chExt cx="1769049" cy="1795600"/>
          </a:xfrm>
        </p:grpSpPr>
        <p:pic>
          <p:nvPicPr>
            <p:cNvPr id="2036" name="Google Shape;2036;p52"/>
            <p:cNvPicPr preferRelativeResize="0"/>
            <p:nvPr/>
          </p:nvPicPr>
          <p:blipFill rotWithShape="1">
            <a:blip r:embed="rId5">
              <a:alphaModFix/>
            </a:blip>
            <a:srcRect b="8687" l="0" r="0" t="6061"/>
            <a:stretch/>
          </p:blipFill>
          <p:spPr>
            <a:xfrm rot="7611348">
              <a:off x="7589821" y="787373"/>
              <a:ext cx="1339308" cy="1206956"/>
            </a:xfrm>
            <a:prstGeom prst="rect">
              <a:avLst/>
            </a:prstGeom>
            <a:noFill/>
            <a:ln>
              <a:noFill/>
            </a:ln>
            <a:effectLst>
              <a:outerShdw blurRad="142875" rotWithShape="0" algn="bl" dir="5400000" dist="76200">
                <a:srgbClr val="0E6790">
                  <a:alpha val="82000"/>
                </a:srgbClr>
              </a:outerShdw>
            </a:effectLst>
          </p:spPr>
        </p:pic>
        <p:grpSp>
          <p:nvGrpSpPr>
            <p:cNvPr id="2037" name="Google Shape;2037;p52"/>
            <p:cNvGrpSpPr/>
            <p:nvPr/>
          </p:nvGrpSpPr>
          <p:grpSpPr>
            <a:xfrm>
              <a:off x="8164220" y="1199575"/>
              <a:ext cx="615289" cy="284475"/>
              <a:chOff x="1791515" y="444625"/>
              <a:chExt cx="963345" cy="284475"/>
            </a:xfrm>
          </p:grpSpPr>
          <p:sp>
            <p:nvSpPr>
              <p:cNvPr id="2038" name="Google Shape;2038;p52"/>
              <p:cNvSpPr/>
              <p:nvPr/>
            </p:nvSpPr>
            <p:spPr>
              <a:xfrm>
                <a:off x="1791515" y="444625"/>
                <a:ext cx="952475" cy="171400"/>
              </a:xfrm>
              <a:custGeom>
                <a:rect b="b" l="l" r="r" t="t"/>
                <a:pathLst>
                  <a:path extrusionOk="0" h="6856" w="38099">
                    <a:moveTo>
                      <a:pt x="4866" y="0"/>
                    </a:moveTo>
                    <a:cubicBezTo>
                      <a:pt x="4374" y="106"/>
                      <a:pt x="2724" y="299"/>
                      <a:pt x="1914" y="635"/>
                    </a:cubicBezTo>
                    <a:cubicBezTo>
                      <a:pt x="1104" y="971"/>
                      <a:pt x="72" y="1509"/>
                      <a:pt x="7" y="2017"/>
                    </a:cubicBezTo>
                    <a:cubicBezTo>
                      <a:pt x="-58" y="2525"/>
                      <a:pt x="356" y="3111"/>
                      <a:pt x="1522" y="3683"/>
                    </a:cubicBezTo>
                    <a:cubicBezTo>
                      <a:pt x="2688" y="4255"/>
                      <a:pt x="4341" y="4925"/>
                      <a:pt x="7004" y="5448"/>
                    </a:cubicBezTo>
                    <a:cubicBezTo>
                      <a:pt x="9667" y="5971"/>
                      <a:pt x="13671" y="6689"/>
                      <a:pt x="17501" y="6820"/>
                    </a:cubicBezTo>
                    <a:cubicBezTo>
                      <a:pt x="21331" y="6951"/>
                      <a:pt x="26638" y="6713"/>
                      <a:pt x="29983" y="6232"/>
                    </a:cubicBezTo>
                    <a:cubicBezTo>
                      <a:pt x="33328" y="5751"/>
                      <a:pt x="36399" y="4608"/>
                      <a:pt x="37572" y="3933"/>
                    </a:cubicBezTo>
                    <a:cubicBezTo>
                      <a:pt x="38746" y="3259"/>
                      <a:pt x="37686" y="2578"/>
                      <a:pt x="37024" y="2185"/>
                    </a:cubicBezTo>
                    <a:cubicBezTo>
                      <a:pt x="36363" y="1792"/>
                      <a:pt x="34173" y="1675"/>
                      <a:pt x="33603" y="1573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39" name="Google Shape;2039;p52"/>
              <p:cNvSpPr/>
              <p:nvPr/>
            </p:nvSpPr>
            <p:spPr>
              <a:xfrm>
                <a:off x="1916285" y="509750"/>
                <a:ext cx="831400" cy="165625"/>
              </a:xfrm>
              <a:custGeom>
                <a:rect b="b" l="l" r="r" t="t"/>
                <a:pathLst>
                  <a:path extrusionOk="0" h="6625" w="33256">
                    <a:moveTo>
                      <a:pt x="5019" y="0"/>
                    </a:moveTo>
                    <a:cubicBezTo>
                      <a:pt x="4595" y="90"/>
                      <a:pt x="3305" y="244"/>
                      <a:pt x="2475" y="542"/>
                    </a:cubicBezTo>
                    <a:cubicBezTo>
                      <a:pt x="1645" y="840"/>
                      <a:pt x="218" y="1302"/>
                      <a:pt x="37" y="1787"/>
                    </a:cubicBezTo>
                    <a:cubicBezTo>
                      <a:pt x="-144" y="2272"/>
                      <a:pt x="349" y="2881"/>
                      <a:pt x="1387" y="3453"/>
                    </a:cubicBezTo>
                    <a:cubicBezTo>
                      <a:pt x="2425" y="4025"/>
                      <a:pt x="3895" y="4695"/>
                      <a:pt x="6265" y="5218"/>
                    </a:cubicBezTo>
                    <a:cubicBezTo>
                      <a:pt x="8635" y="5741"/>
                      <a:pt x="12198" y="6459"/>
                      <a:pt x="15606" y="6590"/>
                    </a:cubicBezTo>
                    <a:cubicBezTo>
                      <a:pt x="19014" y="6721"/>
                      <a:pt x="23860" y="6476"/>
                      <a:pt x="26715" y="6002"/>
                    </a:cubicBezTo>
                    <a:cubicBezTo>
                      <a:pt x="29570" y="5528"/>
                      <a:pt x="31749" y="4433"/>
                      <a:pt x="32735" y="3747"/>
                    </a:cubicBezTo>
                    <a:cubicBezTo>
                      <a:pt x="33721" y="3061"/>
                      <a:pt x="33089" y="2274"/>
                      <a:pt x="32630" y="1885"/>
                    </a:cubicBezTo>
                    <a:cubicBezTo>
                      <a:pt x="32171" y="1497"/>
                      <a:pt x="30423" y="1494"/>
                      <a:pt x="29981" y="141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040" name="Google Shape;2040;p52"/>
              <p:cNvSpPr/>
              <p:nvPr/>
            </p:nvSpPr>
            <p:spPr>
              <a:xfrm>
                <a:off x="1989061" y="553875"/>
                <a:ext cx="765800" cy="175225"/>
              </a:xfrm>
              <a:custGeom>
                <a:rect b="b" l="l" r="r" t="t"/>
                <a:pathLst>
                  <a:path extrusionOk="0" h="7009" w="30632">
                    <a:moveTo>
                      <a:pt x="4765" y="0"/>
                    </a:moveTo>
                    <a:cubicBezTo>
                      <a:pt x="4309" y="100"/>
                      <a:pt x="2822" y="240"/>
                      <a:pt x="2031" y="602"/>
                    </a:cubicBezTo>
                    <a:cubicBezTo>
                      <a:pt x="1241" y="964"/>
                      <a:pt x="149" y="1632"/>
                      <a:pt x="22" y="2171"/>
                    </a:cubicBezTo>
                    <a:cubicBezTo>
                      <a:pt x="-105" y="2710"/>
                      <a:pt x="311" y="3265"/>
                      <a:pt x="1267" y="3837"/>
                    </a:cubicBezTo>
                    <a:cubicBezTo>
                      <a:pt x="2224" y="4409"/>
                      <a:pt x="3577" y="5079"/>
                      <a:pt x="5761" y="5602"/>
                    </a:cubicBezTo>
                    <a:cubicBezTo>
                      <a:pt x="7945" y="6125"/>
                      <a:pt x="11229" y="6843"/>
                      <a:pt x="14369" y="6974"/>
                    </a:cubicBezTo>
                    <a:cubicBezTo>
                      <a:pt x="17509" y="7105"/>
                      <a:pt x="21972" y="6860"/>
                      <a:pt x="24602" y="6386"/>
                    </a:cubicBezTo>
                    <a:cubicBezTo>
                      <a:pt x="27232" y="5912"/>
                      <a:pt x="29241" y="4817"/>
                      <a:pt x="30149" y="4131"/>
                    </a:cubicBezTo>
                    <a:cubicBezTo>
                      <a:pt x="31057" y="3445"/>
                      <a:pt x="30483" y="2698"/>
                      <a:pt x="30052" y="2269"/>
                    </a:cubicBezTo>
                    <a:cubicBezTo>
                      <a:pt x="29622" y="1841"/>
                      <a:pt x="27980" y="1678"/>
                      <a:pt x="27566" y="1560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pic>
        <p:nvPicPr>
          <p:cNvPr id="2041" name="Google Shape;2041;p52"/>
          <p:cNvPicPr preferRelativeResize="0"/>
          <p:nvPr/>
        </p:nvPicPr>
        <p:blipFill rotWithShape="1">
          <a:blip r:embed="rId5">
            <a:alphaModFix/>
          </a:blip>
          <a:srcRect b="8687" l="0" r="0" t="6061"/>
          <a:stretch/>
        </p:blipFill>
        <p:spPr>
          <a:xfrm rot="7617556">
            <a:off x="6865587" y="163128"/>
            <a:ext cx="1525128" cy="1374417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76200">
              <a:srgbClr val="0E6790">
                <a:alpha val="82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p34"/>
          <p:cNvSpPr txBox="1"/>
          <p:nvPr>
            <p:ph type="title"/>
          </p:nvPr>
        </p:nvSpPr>
        <p:spPr>
          <a:xfrm>
            <a:off x="720075" y="1637350"/>
            <a:ext cx="7629600" cy="15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But first,</a:t>
            </a:r>
            <a:endParaRPr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picture this</a:t>
            </a:r>
            <a:endParaRPr sz="5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9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p35"/>
          <p:cNvSpPr txBox="1"/>
          <p:nvPr>
            <p:ph idx="1" type="subTitle"/>
          </p:nvPr>
        </p:nvSpPr>
        <p:spPr>
          <a:xfrm rot="237">
            <a:off x="2391900" y="3786238"/>
            <a:ext cx="4360200" cy="4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 is a baker and often follows his grandmother’s recipes to bake goods</a:t>
            </a:r>
            <a:endParaRPr/>
          </a:p>
        </p:txBody>
      </p:sp>
      <p:sp>
        <p:nvSpPr>
          <p:cNvPr id="1831" name="Google Shape;1831;p35"/>
          <p:cNvSpPr txBox="1"/>
          <p:nvPr>
            <p:ph idx="2" type="title"/>
          </p:nvPr>
        </p:nvSpPr>
        <p:spPr>
          <a:xfrm>
            <a:off x="2391900" y="2956075"/>
            <a:ext cx="4360200" cy="6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Jason</a:t>
            </a:r>
            <a:endParaRPr/>
          </a:p>
        </p:txBody>
      </p:sp>
      <p:pic>
        <p:nvPicPr>
          <p:cNvPr id="1832" name="Google Shape;18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3300" y="426725"/>
            <a:ext cx="3492250" cy="2328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6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36"/>
          <p:cNvSpPr txBox="1"/>
          <p:nvPr>
            <p:ph idx="1" type="subTitle"/>
          </p:nvPr>
        </p:nvSpPr>
        <p:spPr>
          <a:xfrm rot="-389">
            <a:off x="351376" y="1501967"/>
            <a:ext cx="5298000" cy="28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When he follows the recipes to bake his goods, the units are often confusing and hard to follow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This affects his baking as he has to spend time searching to convert the recipe into his needed unit</a:t>
            </a:r>
            <a:endParaRPr sz="2000"/>
          </a:p>
        </p:txBody>
      </p:sp>
      <p:sp>
        <p:nvSpPr>
          <p:cNvPr id="1838" name="Google Shape;1838;p36"/>
          <p:cNvSpPr txBox="1"/>
          <p:nvPr>
            <p:ph type="title"/>
          </p:nvPr>
        </p:nvSpPr>
        <p:spPr>
          <a:xfrm>
            <a:off x="720000" y="557922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 faces a problem</a:t>
            </a:r>
            <a:endParaRPr/>
          </a:p>
        </p:txBody>
      </p:sp>
      <p:pic>
        <p:nvPicPr>
          <p:cNvPr id="1839" name="Google Shape;18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9374" y="1192425"/>
            <a:ext cx="3243175" cy="303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3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37"/>
          <p:cNvSpPr txBox="1"/>
          <p:nvPr>
            <p:ph idx="6" type="title"/>
          </p:nvPr>
        </p:nvSpPr>
        <p:spPr>
          <a:xfrm>
            <a:off x="720000" y="497759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Unit?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845" name="Google Shape;1845;p37"/>
          <p:cNvPicPr preferRelativeResize="0"/>
          <p:nvPr/>
        </p:nvPicPr>
        <p:blipFill rotWithShape="1">
          <a:blip r:embed="rId3">
            <a:alphaModFix/>
          </a:blip>
          <a:srcRect b="12005" l="12492" r="12342" t="18400"/>
          <a:stretch/>
        </p:blipFill>
        <p:spPr>
          <a:xfrm>
            <a:off x="-1391602" y="565723"/>
            <a:ext cx="2020875" cy="187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6" name="Google Shape;1846;p37"/>
          <p:cNvPicPr preferRelativeResize="0"/>
          <p:nvPr/>
        </p:nvPicPr>
        <p:blipFill rotWithShape="1">
          <a:blip r:embed="rId4">
            <a:alphaModFix/>
          </a:blip>
          <a:srcRect b="5862" l="0" r="0" t="12710"/>
          <a:stretch/>
        </p:blipFill>
        <p:spPr>
          <a:xfrm rot="10799931">
            <a:off x="7678761" y="3129700"/>
            <a:ext cx="1994726" cy="1624228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57150">
              <a:schemeClr val="dk1">
                <a:alpha val="75000"/>
              </a:schemeClr>
            </a:outerShdw>
          </a:effectLst>
        </p:spPr>
      </p:pic>
      <p:grpSp>
        <p:nvGrpSpPr>
          <p:cNvPr id="1847" name="Google Shape;1847;p37"/>
          <p:cNvGrpSpPr/>
          <p:nvPr/>
        </p:nvGrpSpPr>
        <p:grpSpPr>
          <a:xfrm>
            <a:off x="2664970" y="3898540"/>
            <a:ext cx="566999" cy="566999"/>
            <a:chOff x="9011850" y="1484962"/>
            <a:chExt cx="552900" cy="552900"/>
          </a:xfrm>
        </p:grpSpPr>
        <p:pic>
          <p:nvPicPr>
            <p:cNvPr id="1848" name="Google Shape;1848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41000"/>
                </a:schemeClr>
              </a:outerShdw>
            </a:effectLst>
          </p:spPr>
        </p:pic>
        <p:pic>
          <p:nvPicPr>
            <p:cNvPr id="1849" name="Google Shape;1849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41000"/>
                </a:schemeClr>
              </a:outerShdw>
            </a:effectLst>
          </p:spPr>
        </p:pic>
        <p:pic>
          <p:nvPicPr>
            <p:cNvPr id="1850" name="Google Shape;1850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41000"/>
                </a:schemeClr>
              </a:outerShdw>
            </a:effectLst>
          </p:spPr>
        </p:pic>
        <p:pic>
          <p:nvPicPr>
            <p:cNvPr id="1851" name="Google Shape;1851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011850" y="1484962"/>
              <a:ext cx="552900" cy="552900"/>
            </a:xfrm>
            <a:prstGeom prst="rect">
              <a:avLst/>
            </a:prstGeom>
            <a:noFill/>
            <a:ln>
              <a:noFill/>
            </a:ln>
            <a:effectLst>
              <a:outerShdw blurRad="100013" rotWithShape="0" algn="bl" dir="5460000" dist="76200">
                <a:schemeClr val="dk1">
                  <a:alpha val="41000"/>
                </a:schemeClr>
              </a:outerShdw>
            </a:effectLst>
          </p:spPr>
        </p:pic>
      </p:grpSp>
      <p:sp>
        <p:nvSpPr>
          <p:cNvPr id="1852" name="Google Shape;1852;p37"/>
          <p:cNvSpPr txBox="1"/>
          <p:nvPr/>
        </p:nvSpPr>
        <p:spPr>
          <a:xfrm>
            <a:off x="675950" y="1302050"/>
            <a:ext cx="5530500" cy="24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The unit was first used in 4th and 3rd millennia BC. </a:t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Ancient Babylonians, measured length using body parts, time by celestial movements, and volume by counting seeds in containers. </a:t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pic>
        <p:nvPicPr>
          <p:cNvPr id="1853" name="Google Shape;1853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53125" y="1381225"/>
            <a:ext cx="2619423" cy="20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7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38"/>
          <p:cNvSpPr txBox="1"/>
          <p:nvPr>
            <p:ph type="ctrTitle"/>
          </p:nvPr>
        </p:nvSpPr>
        <p:spPr>
          <a:xfrm>
            <a:off x="1403575" y="1459500"/>
            <a:ext cx="6336900" cy="207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solve this?</a:t>
            </a:r>
            <a:endParaRPr/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39"/>
          <p:cNvSpPr txBox="1"/>
          <p:nvPr>
            <p:ph idx="1" type="subTitle"/>
          </p:nvPr>
        </p:nvSpPr>
        <p:spPr>
          <a:xfrm rot="-546">
            <a:off x="2683643" y="3569988"/>
            <a:ext cx="37767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help Jason with his recipes</a:t>
            </a:r>
            <a:endParaRPr/>
          </a:p>
        </p:txBody>
      </p:sp>
      <p:sp>
        <p:nvSpPr>
          <p:cNvPr id="1864" name="Google Shape;1864;p39"/>
          <p:cNvSpPr txBox="1"/>
          <p:nvPr>
            <p:ph type="ctrTitle"/>
          </p:nvPr>
        </p:nvSpPr>
        <p:spPr>
          <a:xfrm>
            <a:off x="1403550" y="1611625"/>
            <a:ext cx="6336900" cy="94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Convertly</a:t>
            </a:r>
            <a:endParaRPr/>
          </a:p>
        </p:txBody>
      </p:sp>
      <p:sp>
        <p:nvSpPr>
          <p:cNvPr id="1865" name="Google Shape;1865;p39"/>
          <p:cNvSpPr txBox="1"/>
          <p:nvPr>
            <p:ph idx="1" type="subTitle"/>
          </p:nvPr>
        </p:nvSpPr>
        <p:spPr>
          <a:xfrm rot="-546">
            <a:off x="2683643" y="2626988"/>
            <a:ext cx="37767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A Unit Converter</a:t>
            </a:r>
            <a:endParaRPr b="1" sz="2500"/>
          </a:p>
        </p:txBody>
      </p:sp>
    </p:spTree>
  </p:cSld>
  <p:clrMapOvr>
    <a:masterClrMapping/>
  </p:clrMapOvr>
  <mc:AlternateContent>
    <mc:Choice Requires="p14">
      <p:transition spd="slow" p14:dur="2500">
        <p14:prism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40"/>
          <p:cNvSpPr txBox="1"/>
          <p:nvPr>
            <p:ph type="title"/>
          </p:nvPr>
        </p:nvSpPr>
        <p:spPr>
          <a:xfrm>
            <a:off x="720000" y="581597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description</a:t>
            </a:r>
            <a:endParaRPr/>
          </a:p>
        </p:txBody>
      </p:sp>
      <p:grpSp>
        <p:nvGrpSpPr>
          <p:cNvPr id="1871" name="Google Shape;1871;p40"/>
          <p:cNvGrpSpPr/>
          <p:nvPr/>
        </p:nvGrpSpPr>
        <p:grpSpPr>
          <a:xfrm flipH="1" rot="10800000">
            <a:off x="6735925" y="318273"/>
            <a:ext cx="2247753" cy="2281489"/>
            <a:chOff x="7374951" y="493051"/>
            <a:chExt cx="1769049" cy="1795600"/>
          </a:xfrm>
        </p:grpSpPr>
        <p:pic>
          <p:nvPicPr>
            <p:cNvPr id="1872" name="Google Shape;1872;p40"/>
            <p:cNvPicPr preferRelativeResize="0"/>
            <p:nvPr/>
          </p:nvPicPr>
          <p:blipFill rotWithShape="1">
            <a:blip r:embed="rId3">
              <a:alphaModFix/>
            </a:blip>
            <a:srcRect b="8687" l="0" r="0" t="6061"/>
            <a:stretch/>
          </p:blipFill>
          <p:spPr>
            <a:xfrm rot="7611348">
              <a:off x="7589821" y="787373"/>
              <a:ext cx="1339308" cy="1206956"/>
            </a:xfrm>
            <a:prstGeom prst="rect">
              <a:avLst/>
            </a:prstGeom>
            <a:noFill/>
            <a:ln>
              <a:noFill/>
            </a:ln>
            <a:effectLst>
              <a:outerShdw blurRad="142875" rotWithShape="0" algn="bl" dir="5460000" dist="76200">
                <a:srgbClr val="0E6790">
                  <a:alpha val="82000"/>
                </a:srgbClr>
              </a:outerShdw>
            </a:effectLst>
          </p:spPr>
        </p:pic>
        <p:grpSp>
          <p:nvGrpSpPr>
            <p:cNvPr id="1873" name="Google Shape;1873;p40"/>
            <p:cNvGrpSpPr/>
            <p:nvPr/>
          </p:nvGrpSpPr>
          <p:grpSpPr>
            <a:xfrm>
              <a:off x="8164220" y="1199575"/>
              <a:ext cx="615289" cy="284475"/>
              <a:chOff x="1791515" y="444625"/>
              <a:chExt cx="963345" cy="284475"/>
            </a:xfrm>
          </p:grpSpPr>
          <p:sp>
            <p:nvSpPr>
              <p:cNvPr id="1874" name="Google Shape;1874;p40"/>
              <p:cNvSpPr/>
              <p:nvPr/>
            </p:nvSpPr>
            <p:spPr>
              <a:xfrm>
                <a:off x="1791515" y="444625"/>
                <a:ext cx="952475" cy="171400"/>
              </a:xfrm>
              <a:custGeom>
                <a:rect b="b" l="l" r="r" t="t"/>
                <a:pathLst>
                  <a:path extrusionOk="0" h="6856" w="38099">
                    <a:moveTo>
                      <a:pt x="4866" y="0"/>
                    </a:moveTo>
                    <a:cubicBezTo>
                      <a:pt x="4374" y="106"/>
                      <a:pt x="2724" y="299"/>
                      <a:pt x="1914" y="635"/>
                    </a:cubicBezTo>
                    <a:cubicBezTo>
                      <a:pt x="1104" y="971"/>
                      <a:pt x="72" y="1509"/>
                      <a:pt x="7" y="2017"/>
                    </a:cubicBezTo>
                    <a:cubicBezTo>
                      <a:pt x="-58" y="2525"/>
                      <a:pt x="356" y="3111"/>
                      <a:pt x="1522" y="3683"/>
                    </a:cubicBezTo>
                    <a:cubicBezTo>
                      <a:pt x="2688" y="4255"/>
                      <a:pt x="4341" y="4925"/>
                      <a:pt x="7004" y="5448"/>
                    </a:cubicBezTo>
                    <a:cubicBezTo>
                      <a:pt x="9667" y="5971"/>
                      <a:pt x="13671" y="6689"/>
                      <a:pt x="17501" y="6820"/>
                    </a:cubicBezTo>
                    <a:cubicBezTo>
                      <a:pt x="21331" y="6951"/>
                      <a:pt x="26638" y="6713"/>
                      <a:pt x="29983" y="6232"/>
                    </a:cubicBezTo>
                    <a:cubicBezTo>
                      <a:pt x="33328" y="5751"/>
                      <a:pt x="36399" y="4608"/>
                      <a:pt x="37572" y="3933"/>
                    </a:cubicBezTo>
                    <a:cubicBezTo>
                      <a:pt x="38746" y="3259"/>
                      <a:pt x="37686" y="2578"/>
                      <a:pt x="37024" y="2185"/>
                    </a:cubicBezTo>
                    <a:cubicBezTo>
                      <a:pt x="36363" y="1792"/>
                      <a:pt x="34173" y="1675"/>
                      <a:pt x="33603" y="1573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875" name="Google Shape;1875;p40"/>
              <p:cNvSpPr/>
              <p:nvPr/>
            </p:nvSpPr>
            <p:spPr>
              <a:xfrm>
                <a:off x="1916285" y="509750"/>
                <a:ext cx="831400" cy="165625"/>
              </a:xfrm>
              <a:custGeom>
                <a:rect b="b" l="l" r="r" t="t"/>
                <a:pathLst>
                  <a:path extrusionOk="0" h="6625" w="33256">
                    <a:moveTo>
                      <a:pt x="5019" y="0"/>
                    </a:moveTo>
                    <a:cubicBezTo>
                      <a:pt x="4595" y="90"/>
                      <a:pt x="3305" y="244"/>
                      <a:pt x="2475" y="542"/>
                    </a:cubicBezTo>
                    <a:cubicBezTo>
                      <a:pt x="1645" y="840"/>
                      <a:pt x="218" y="1302"/>
                      <a:pt x="37" y="1787"/>
                    </a:cubicBezTo>
                    <a:cubicBezTo>
                      <a:pt x="-144" y="2272"/>
                      <a:pt x="349" y="2881"/>
                      <a:pt x="1387" y="3453"/>
                    </a:cubicBezTo>
                    <a:cubicBezTo>
                      <a:pt x="2425" y="4025"/>
                      <a:pt x="3895" y="4695"/>
                      <a:pt x="6265" y="5218"/>
                    </a:cubicBezTo>
                    <a:cubicBezTo>
                      <a:pt x="8635" y="5741"/>
                      <a:pt x="12198" y="6459"/>
                      <a:pt x="15606" y="6590"/>
                    </a:cubicBezTo>
                    <a:cubicBezTo>
                      <a:pt x="19014" y="6721"/>
                      <a:pt x="23860" y="6476"/>
                      <a:pt x="26715" y="6002"/>
                    </a:cubicBezTo>
                    <a:cubicBezTo>
                      <a:pt x="29570" y="5528"/>
                      <a:pt x="31749" y="4433"/>
                      <a:pt x="32735" y="3747"/>
                    </a:cubicBezTo>
                    <a:cubicBezTo>
                      <a:pt x="33721" y="3061"/>
                      <a:pt x="33089" y="2274"/>
                      <a:pt x="32630" y="1885"/>
                    </a:cubicBezTo>
                    <a:cubicBezTo>
                      <a:pt x="32171" y="1497"/>
                      <a:pt x="30423" y="1494"/>
                      <a:pt x="29981" y="1416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876" name="Google Shape;1876;p40"/>
              <p:cNvSpPr/>
              <p:nvPr/>
            </p:nvSpPr>
            <p:spPr>
              <a:xfrm>
                <a:off x="1989061" y="553875"/>
                <a:ext cx="765800" cy="175225"/>
              </a:xfrm>
              <a:custGeom>
                <a:rect b="b" l="l" r="r" t="t"/>
                <a:pathLst>
                  <a:path extrusionOk="0" h="7009" w="30632">
                    <a:moveTo>
                      <a:pt x="4765" y="0"/>
                    </a:moveTo>
                    <a:cubicBezTo>
                      <a:pt x="4309" y="100"/>
                      <a:pt x="2822" y="240"/>
                      <a:pt x="2031" y="602"/>
                    </a:cubicBezTo>
                    <a:cubicBezTo>
                      <a:pt x="1241" y="964"/>
                      <a:pt x="149" y="1632"/>
                      <a:pt x="22" y="2171"/>
                    </a:cubicBezTo>
                    <a:cubicBezTo>
                      <a:pt x="-105" y="2710"/>
                      <a:pt x="311" y="3265"/>
                      <a:pt x="1267" y="3837"/>
                    </a:cubicBezTo>
                    <a:cubicBezTo>
                      <a:pt x="2224" y="4409"/>
                      <a:pt x="3577" y="5079"/>
                      <a:pt x="5761" y="5602"/>
                    </a:cubicBezTo>
                    <a:cubicBezTo>
                      <a:pt x="7945" y="6125"/>
                      <a:pt x="11229" y="6843"/>
                      <a:pt x="14369" y="6974"/>
                    </a:cubicBezTo>
                    <a:cubicBezTo>
                      <a:pt x="17509" y="7105"/>
                      <a:pt x="21972" y="6860"/>
                      <a:pt x="24602" y="6386"/>
                    </a:cubicBezTo>
                    <a:cubicBezTo>
                      <a:pt x="27232" y="5912"/>
                      <a:pt x="29241" y="4817"/>
                      <a:pt x="30149" y="4131"/>
                    </a:cubicBezTo>
                    <a:cubicBezTo>
                      <a:pt x="31057" y="3445"/>
                      <a:pt x="30483" y="2698"/>
                      <a:pt x="30052" y="2269"/>
                    </a:cubicBezTo>
                    <a:cubicBezTo>
                      <a:pt x="29622" y="1841"/>
                      <a:pt x="27980" y="1678"/>
                      <a:pt x="27566" y="1560"/>
                    </a:cubicBezTo>
                  </a:path>
                </a:pathLst>
              </a:custGeom>
              <a:noFill/>
              <a:ln cap="flat" cmpd="sng" w="9525">
                <a:solidFill>
                  <a:srgbClr val="0E679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pic>
        <p:nvPicPr>
          <p:cNvPr id="1877" name="Google Shape;1877;p40"/>
          <p:cNvPicPr preferRelativeResize="0"/>
          <p:nvPr/>
        </p:nvPicPr>
        <p:blipFill rotWithShape="1">
          <a:blip r:embed="rId4">
            <a:alphaModFix/>
          </a:blip>
          <a:srcRect b="0" l="0" r="0" t="4915"/>
          <a:stretch/>
        </p:blipFill>
        <p:spPr>
          <a:xfrm>
            <a:off x="7300125" y="3813100"/>
            <a:ext cx="831262" cy="790401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60000" dist="76200">
              <a:schemeClr val="dk1">
                <a:alpha val="75000"/>
              </a:schemeClr>
            </a:outerShdw>
          </a:effectLst>
        </p:spPr>
      </p:pic>
      <p:pic>
        <p:nvPicPr>
          <p:cNvPr id="1878" name="Google Shape;1878;p40"/>
          <p:cNvPicPr preferRelativeResize="0"/>
          <p:nvPr/>
        </p:nvPicPr>
        <p:blipFill rotWithShape="1">
          <a:blip r:embed="rId5">
            <a:alphaModFix/>
          </a:blip>
          <a:srcRect b="12005" l="12492" r="12342" t="18400"/>
          <a:stretch/>
        </p:blipFill>
        <p:spPr>
          <a:xfrm>
            <a:off x="-991275" y="1447545"/>
            <a:ext cx="1452025" cy="134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9" name="Google Shape;1879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95700" y="2546337"/>
            <a:ext cx="561101" cy="56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880" name="Google Shape;1880;p40"/>
          <p:cNvSpPr txBox="1"/>
          <p:nvPr/>
        </p:nvSpPr>
        <p:spPr>
          <a:xfrm>
            <a:off x="245725" y="1293238"/>
            <a:ext cx="6956100" cy="24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Zen Dots"/>
              <a:buChar char="●"/>
            </a:pP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U</a:t>
            </a:r>
            <a:r>
              <a:rPr b="1"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nit converter</a:t>
            </a: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 is a web-based tool</a:t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Zen Dots"/>
              <a:buChar char="●"/>
            </a:pP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Does quick and accurate conversion of units across various categories </a:t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Zen Dots"/>
              <a:buChar char="●"/>
            </a:pPr>
            <a:r>
              <a:rPr lang="en" sz="21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rPr>
              <a:t>Used for cooking measurements, length, weight, temperature</a:t>
            </a:r>
            <a:endParaRPr sz="2100">
              <a:solidFill>
                <a:schemeClr val="lt2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EM Elective Subject for Middle School - 6th Grade: Coding, Engineering, and Robotics Design by Slidesgo">
  <a:themeElements>
    <a:clrScheme name="Simple Light">
      <a:dk1>
        <a:srgbClr val="0E6790"/>
      </a:dk1>
      <a:lt1>
        <a:srgbClr val="FFFFFF"/>
      </a:lt1>
      <a:dk2>
        <a:srgbClr val="248DBD"/>
      </a:dk2>
      <a:lt2>
        <a:srgbClr val="41A8B6"/>
      </a:lt2>
      <a:accent1>
        <a:srgbClr val="88D6DF"/>
      </a:accent1>
      <a:accent2>
        <a:srgbClr val="B6E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E679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